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2"/>
  </p:notesMasterIdLst>
  <p:sldIdLst>
    <p:sldId id="256" r:id="rId2"/>
    <p:sldId id="257" r:id="rId3"/>
    <p:sldId id="259" r:id="rId4"/>
    <p:sldId id="309" r:id="rId5"/>
    <p:sldId id="288" r:id="rId6"/>
    <p:sldId id="290" r:id="rId7"/>
    <p:sldId id="295" r:id="rId8"/>
    <p:sldId id="296" r:id="rId9"/>
    <p:sldId id="297" r:id="rId10"/>
    <p:sldId id="298" r:id="rId11"/>
    <p:sldId id="299" r:id="rId12"/>
    <p:sldId id="317" r:id="rId13"/>
    <p:sldId id="310" r:id="rId14"/>
    <p:sldId id="318" r:id="rId15"/>
    <p:sldId id="311" r:id="rId16"/>
    <p:sldId id="312" r:id="rId17"/>
    <p:sldId id="319" r:id="rId18"/>
    <p:sldId id="313" r:id="rId19"/>
    <p:sldId id="314" r:id="rId20"/>
    <p:sldId id="320" r:id="rId21"/>
    <p:sldId id="315" r:id="rId22"/>
    <p:sldId id="326" r:id="rId23"/>
    <p:sldId id="327" r:id="rId24"/>
    <p:sldId id="321" r:id="rId25"/>
    <p:sldId id="322" r:id="rId26"/>
    <p:sldId id="328" r:id="rId27"/>
    <p:sldId id="323" r:id="rId28"/>
    <p:sldId id="324" r:id="rId29"/>
    <p:sldId id="305" r:id="rId30"/>
    <p:sldId id="292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Montserrat" pitchFamily="2" charset="0"/>
      <p:regular r:id="rId34"/>
      <p:bold r:id="rId35"/>
      <p:italic r:id="rId36"/>
      <p:boldItalic r:id="rId37"/>
    </p:embeddedFont>
    <p:embeddedFont>
      <p:font typeface="Nunito ExtraBold" panose="020F0502020204030204" pitchFamily="34" charset="0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9E9E97-BC07-4AEA-84D0-F0B842F8370B}">
  <a:tblStyle styleId="{9C9E9E97-BC07-4AEA-84D0-F0B842F837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7"/>
    <p:restoredTop sz="94717"/>
  </p:normalViewPr>
  <p:slideViewPr>
    <p:cSldViewPr snapToGrid="0" snapToObjects="1">
      <p:cViewPr varScale="1">
        <p:scale>
          <a:sx n="147" d="100"/>
          <a:sy n="147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54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50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35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852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eb54662a8c_1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eb54662a8c_1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20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eb6e216e3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eb6e216e3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95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202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234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eb54662a8c_1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eb54662a8c_1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62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" y="26"/>
            <a:ext cx="9144218" cy="5144108"/>
            <a:chOff x="238125" y="838200"/>
            <a:chExt cx="7125550" cy="4008500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38200"/>
              <a:ext cx="7125550" cy="4008500"/>
            </a:xfrm>
            <a:custGeom>
              <a:avLst/>
              <a:gdLst/>
              <a:ahLst/>
              <a:cxnLst/>
              <a:rect l="l" t="t" r="r" b="b"/>
              <a:pathLst>
                <a:path w="285022" h="160340" fill="none" extrusionOk="0">
                  <a:moveTo>
                    <a:pt x="0" y="0"/>
                  </a:moveTo>
                  <a:lnTo>
                    <a:pt x="285022" y="0"/>
                  </a:lnTo>
                  <a:lnTo>
                    <a:pt x="285022" y="160340"/>
                  </a:lnTo>
                  <a:lnTo>
                    <a:pt x="0" y="160340"/>
                  </a:lnTo>
                  <a:close/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8125" y="45790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43122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" y="404467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8125" y="37778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8125" y="35102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32434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2975850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8125" y="27090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8125" y="24414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8125" y="21746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8125" y="190702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8125" y="16402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8125" y="13726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38125" y="11058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89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8149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541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267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931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7184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46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71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8974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623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487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748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008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269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530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9782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04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304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56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8825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6086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3346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60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67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12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1054800" y="1029600"/>
            <a:ext cx="7034400" cy="2743200"/>
            <a:chOff x="1054800" y="1029600"/>
            <a:chExt cx="7034400" cy="2743200"/>
          </a:xfrm>
        </p:grpSpPr>
        <p:sp>
          <p:nvSpPr>
            <p:cNvPr id="51" name="Google Shape;51;p2"/>
            <p:cNvSpPr/>
            <p:nvPr/>
          </p:nvSpPr>
          <p:spPr>
            <a:xfrm>
              <a:off x="1054800" y="1029600"/>
              <a:ext cx="70344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54800" y="1029600"/>
              <a:ext cx="7034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1069200" y="1713600"/>
            <a:ext cx="7005600" cy="1371600"/>
          </a:xfrm>
          <a:prstGeom prst="rect">
            <a:avLst/>
          </a:prstGeom>
          <a:ln>
            <a:noFill/>
          </a:ln>
          <a:effectLst>
            <a:outerShdw dist="571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1"/>
          </p:nvPr>
        </p:nvSpPr>
        <p:spPr>
          <a:xfrm>
            <a:off x="1069200" y="3161400"/>
            <a:ext cx="70056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"/>
          <p:cNvGrpSpPr/>
          <p:nvPr/>
        </p:nvGrpSpPr>
        <p:grpSpPr>
          <a:xfrm>
            <a:off x="7" y="26"/>
            <a:ext cx="9144218" cy="5144108"/>
            <a:chOff x="238125" y="838200"/>
            <a:chExt cx="7125550" cy="4008500"/>
          </a:xfrm>
        </p:grpSpPr>
        <p:sp>
          <p:nvSpPr>
            <p:cNvPr id="105" name="Google Shape;105;p4"/>
            <p:cNvSpPr/>
            <p:nvPr/>
          </p:nvSpPr>
          <p:spPr>
            <a:xfrm>
              <a:off x="238125" y="838200"/>
              <a:ext cx="7125550" cy="4008500"/>
            </a:xfrm>
            <a:custGeom>
              <a:avLst/>
              <a:gdLst/>
              <a:ahLst/>
              <a:cxnLst/>
              <a:rect l="l" t="t" r="r" b="b"/>
              <a:pathLst>
                <a:path w="285022" h="160340" fill="none" extrusionOk="0">
                  <a:moveTo>
                    <a:pt x="0" y="0"/>
                  </a:moveTo>
                  <a:lnTo>
                    <a:pt x="285022" y="0"/>
                  </a:lnTo>
                  <a:lnTo>
                    <a:pt x="285022" y="160340"/>
                  </a:lnTo>
                  <a:lnTo>
                    <a:pt x="0" y="160340"/>
                  </a:lnTo>
                  <a:close/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38125" y="45790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238125" y="43122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38125" y="404467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38125" y="37778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38125" y="35102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8125" y="32434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238125" y="2975850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238125" y="27090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38125" y="24414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38125" y="21746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238125" y="190702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238125" y="16402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38125" y="13726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38125" y="11058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089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68149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541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267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9931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7184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446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171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8974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623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3487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0748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8008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69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2530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9782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704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4304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156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8825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6086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3346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060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7867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12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4"/>
          <p:cNvGrpSpPr/>
          <p:nvPr/>
        </p:nvGrpSpPr>
        <p:grpSpPr>
          <a:xfrm>
            <a:off x="877824" y="512064"/>
            <a:ext cx="7736400" cy="4453200"/>
            <a:chOff x="1054800" y="684000"/>
            <a:chExt cx="7736400" cy="4453200"/>
          </a:xfrm>
        </p:grpSpPr>
        <p:sp>
          <p:nvSpPr>
            <p:cNvPr id="146" name="Google Shape;146;p4"/>
            <p:cNvSpPr/>
            <p:nvPr/>
          </p:nvSpPr>
          <p:spPr>
            <a:xfrm>
              <a:off x="1054800" y="684000"/>
              <a:ext cx="7736400" cy="44532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054800" y="684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191300" y="777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671687" y="777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431494" y="777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4"/>
          <p:cNvGrpSpPr/>
          <p:nvPr/>
        </p:nvGrpSpPr>
        <p:grpSpPr>
          <a:xfrm>
            <a:off x="705600" y="342000"/>
            <a:ext cx="7736400" cy="4453200"/>
            <a:chOff x="705600" y="342000"/>
            <a:chExt cx="7736400" cy="4453200"/>
          </a:xfrm>
        </p:grpSpPr>
        <p:sp>
          <p:nvSpPr>
            <p:cNvPr id="152" name="Google Shape;152;p4"/>
            <p:cNvSpPr/>
            <p:nvPr/>
          </p:nvSpPr>
          <p:spPr>
            <a:xfrm>
              <a:off x="705600" y="342000"/>
              <a:ext cx="7736400" cy="445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05600" y="342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842100" y="435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322487" y="435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082294" y="435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4"/>
          <p:cNvSpPr txBox="1">
            <a:spLocks noGrp="1"/>
          </p:cNvSpPr>
          <p:nvPr>
            <p:ph type="body" idx="1"/>
          </p:nvPr>
        </p:nvSpPr>
        <p:spPr>
          <a:xfrm>
            <a:off x="720000" y="1375200"/>
            <a:ext cx="7704000" cy="3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title"/>
          </p:nvPr>
        </p:nvSpPr>
        <p:spPr>
          <a:xfrm>
            <a:off x="720000" y="684000"/>
            <a:ext cx="77076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6"/>
          <p:cNvGrpSpPr/>
          <p:nvPr/>
        </p:nvGrpSpPr>
        <p:grpSpPr>
          <a:xfrm>
            <a:off x="7" y="26"/>
            <a:ext cx="9144218" cy="5144108"/>
            <a:chOff x="238125" y="838200"/>
            <a:chExt cx="7125550" cy="4008500"/>
          </a:xfrm>
        </p:grpSpPr>
        <p:sp>
          <p:nvSpPr>
            <p:cNvPr id="220" name="Google Shape;220;p6"/>
            <p:cNvSpPr/>
            <p:nvPr/>
          </p:nvSpPr>
          <p:spPr>
            <a:xfrm>
              <a:off x="238125" y="838200"/>
              <a:ext cx="7125550" cy="4008500"/>
            </a:xfrm>
            <a:custGeom>
              <a:avLst/>
              <a:gdLst/>
              <a:ahLst/>
              <a:cxnLst/>
              <a:rect l="l" t="t" r="r" b="b"/>
              <a:pathLst>
                <a:path w="285022" h="160340" fill="none" extrusionOk="0">
                  <a:moveTo>
                    <a:pt x="0" y="0"/>
                  </a:moveTo>
                  <a:lnTo>
                    <a:pt x="285022" y="0"/>
                  </a:lnTo>
                  <a:lnTo>
                    <a:pt x="285022" y="160340"/>
                  </a:lnTo>
                  <a:lnTo>
                    <a:pt x="0" y="160340"/>
                  </a:lnTo>
                  <a:close/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38125" y="45790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238125" y="43122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38125" y="404467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38125" y="37778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238125" y="35102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238125" y="32434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238125" y="2975850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238125" y="27090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238125" y="24414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238125" y="21746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238125" y="190702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238125" y="16402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238125" y="13726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238125" y="11058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089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68149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6541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6267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59931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57184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446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171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8974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623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3487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40748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8008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35269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32530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9782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2704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4304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156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8825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6086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13346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1060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7867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512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6"/>
          <p:cNvGrpSpPr/>
          <p:nvPr/>
        </p:nvGrpSpPr>
        <p:grpSpPr>
          <a:xfrm>
            <a:off x="877824" y="512064"/>
            <a:ext cx="7736400" cy="4453200"/>
            <a:chOff x="1054800" y="684000"/>
            <a:chExt cx="7736400" cy="4453200"/>
          </a:xfrm>
        </p:grpSpPr>
        <p:sp>
          <p:nvSpPr>
            <p:cNvPr id="261" name="Google Shape;261;p6"/>
            <p:cNvSpPr/>
            <p:nvPr/>
          </p:nvSpPr>
          <p:spPr>
            <a:xfrm>
              <a:off x="1054800" y="684000"/>
              <a:ext cx="7736400" cy="44532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1054800" y="684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1191300" y="777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1671687" y="777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1431494" y="777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6"/>
          <p:cNvGrpSpPr/>
          <p:nvPr/>
        </p:nvGrpSpPr>
        <p:grpSpPr>
          <a:xfrm>
            <a:off x="705600" y="342000"/>
            <a:ext cx="7736400" cy="4453200"/>
            <a:chOff x="705600" y="342000"/>
            <a:chExt cx="7736400" cy="4453200"/>
          </a:xfrm>
        </p:grpSpPr>
        <p:sp>
          <p:nvSpPr>
            <p:cNvPr id="267" name="Google Shape;267;p6"/>
            <p:cNvSpPr/>
            <p:nvPr/>
          </p:nvSpPr>
          <p:spPr>
            <a:xfrm>
              <a:off x="705600" y="342000"/>
              <a:ext cx="7736400" cy="445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705600" y="342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42100" y="435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1322487" y="435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1082294" y="435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6"/>
          <p:cNvSpPr txBox="1">
            <a:spLocks noGrp="1"/>
          </p:cNvSpPr>
          <p:nvPr>
            <p:ph type="title"/>
          </p:nvPr>
        </p:nvSpPr>
        <p:spPr>
          <a:xfrm>
            <a:off x="720000" y="684000"/>
            <a:ext cx="77076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9"/>
          <p:cNvGrpSpPr/>
          <p:nvPr/>
        </p:nvGrpSpPr>
        <p:grpSpPr>
          <a:xfrm>
            <a:off x="7" y="26"/>
            <a:ext cx="9144218" cy="5144108"/>
            <a:chOff x="238125" y="838200"/>
            <a:chExt cx="7125550" cy="4008500"/>
          </a:xfrm>
        </p:grpSpPr>
        <p:sp>
          <p:nvSpPr>
            <p:cNvPr id="374" name="Google Shape;374;p9"/>
            <p:cNvSpPr/>
            <p:nvPr/>
          </p:nvSpPr>
          <p:spPr>
            <a:xfrm>
              <a:off x="238125" y="838200"/>
              <a:ext cx="7125550" cy="4008500"/>
            </a:xfrm>
            <a:custGeom>
              <a:avLst/>
              <a:gdLst/>
              <a:ahLst/>
              <a:cxnLst/>
              <a:rect l="l" t="t" r="r" b="b"/>
              <a:pathLst>
                <a:path w="285022" h="160340" fill="none" extrusionOk="0">
                  <a:moveTo>
                    <a:pt x="0" y="0"/>
                  </a:moveTo>
                  <a:lnTo>
                    <a:pt x="285022" y="0"/>
                  </a:lnTo>
                  <a:lnTo>
                    <a:pt x="285022" y="160340"/>
                  </a:lnTo>
                  <a:lnTo>
                    <a:pt x="0" y="160340"/>
                  </a:lnTo>
                  <a:close/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238125" y="45790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238125" y="43122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238125" y="404467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238125" y="37778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238125" y="35102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238125" y="32434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238125" y="2975850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238125" y="27090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238125" y="24414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238125" y="21746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238125" y="190702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238125" y="16402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238125" y="13726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238125" y="11058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7089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68149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6541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6267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59931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57184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446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5171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48974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4623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3487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40748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8008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5269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32530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29782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2704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4304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156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18825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16086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13346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1060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7867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512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9"/>
          <p:cNvGrpSpPr/>
          <p:nvPr/>
        </p:nvGrpSpPr>
        <p:grpSpPr>
          <a:xfrm>
            <a:off x="877824" y="512064"/>
            <a:ext cx="7736400" cy="4453200"/>
            <a:chOff x="1054800" y="684000"/>
            <a:chExt cx="7736400" cy="4453200"/>
          </a:xfrm>
        </p:grpSpPr>
        <p:sp>
          <p:nvSpPr>
            <p:cNvPr id="415" name="Google Shape;415;p9"/>
            <p:cNvSpPr/>
            <p:nvPr/>
          </p:nvSpPr>
          <p:spPr>
            <a:xfrm>
              <a:off x="1054800" y="684000"/>
              <a:ext cx="7736400" cy="44532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1054800" y="684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1191300" y="777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1671687" y="777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1431494" y="777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705600" y="342000"/>
            <a:ext cx="7736400" cy="4453200"/>
            <a:chOff x="705600" y="342000"/>
            <a:chExt cx="7736400" cy="4453200"/>
          </a:xfrm>
        </p:grpSpPr>
        <p:sp>
          <p:nvSpPr>
            <p:cNvPr id="421" name="Google Shape;421;p9"/>
            <p:cNvSpPr/>
            <p:nvPr/>
          </p:nvSpPr>
          <p:spPr>
            <a:xfrm>
              <a:off x="705600" y="342000"/>
              <a:ext cx="7736400" cy="445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705600" y="342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842100" y="435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1322487" y="435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1082294" y="435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1054800" y="2267875"/>
            <a:ext cx="4572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9"/>
          <p:cNvSpPr txBox="1">
            <a:spLocks noGrp="1"/>
          </p:cNvSpPr>
          <p:nvPr>
            <p:ph type="title"/>
          </p:nvPr>
        </p:nvSpPr>
        <p:spPr>
          <a:xfrm>
            <a:off x="1054800" y="1539475"/>
            <a:ext cx="4572000" cy="7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15"/>
          <p:cNvGrpSpPr/>
          <p:nvPr/>
        </p:nvGrpSpPr>
        <p:grpSpPr>
          <a:xfrm>
            <a:off x="7" y="26"/>
            <a:ext cx="9144218" cy="5144108"/>
            <a:chOff x="238125" y="838200"/>
            <a:chExt cx="7125550" cy="4008500"/>
          </a:xfrm>
        </p:grpSpPr>
        <p:sp>
          <p:nvSpPr>
            <p:cNvPr id="685" name="Google Shape;685;p15"/>
            <p:cNvSpPr/>
            <p:nvPr/>
          </p:nvSpPr>
          <p:spPr>
            <a:xfrm>
              <a:off x="238125" y="838200"/>
              <a:ext cx="7125550" cy="4008500"/>
            </a:xfrm>
            <a:custGeom>
              <a:avLst/>
              <a:gdLst/>
              <a:ahLst/>
              <a:cxnLst/>
              <a:rect l="l" t="t" r="r" b="b"/>
              <a:pathLst>
                <a:path w="285022" h="160340" fill="none" extrusionOk="0">
                  <a:moveTo>
                    <a:pt x="0" y="0"/>
                  </a:moveTo>
                  <a:lnTo>
                    <a:pt x="285022" y="0"/>
                  </a:lnTo>
                  <a:lnTo>
                    <a:pt x="285022" y="160340"/>
                  </a:lnTo>
                  <a:lnTo>
                    <a:pt x="0" y="160340"/>
                  </a:lnTo>
                  <a:close/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238125" y="45790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238125" y="43122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238125" y="404467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238125" y="37778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238125" y="35102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238125" y="32434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238125" y="2975850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238125" y="27090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238125" y="24414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238125" y="21746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238125" y="190702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238125" y="16402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238125" y="13726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238125" y="11058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7089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68149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6541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6267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59931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57184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5446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5171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48974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623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43487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40748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8008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35269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32530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29782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2704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24304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2156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18825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16086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13346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1060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7867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512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15"/>
          <p:cNvGrpSpPr/>
          <p:nvPr/>
        </p:nvGrpSpPr>
        <p:grpSpPr>
          <a:xfrm>
            <a:off x="877824" y="512064"/>
            <a:ext cx="7736400" cy="4453200"/>
            <a:chOff x="1054800" y="684000"/>
            <a:chExt cx="7736400" cy="4453200"/>
          </a:xfrm>
        </p:grpSpPr>
        <p:sp>
          <p:nvSpPr>
            <p:cNvPr id="726" name="Google Shape;726;p15"/>
            <p:cNvSpPr/>
            <p:nvPr/>
          </p:nvSpPr>
          <p:spPr>
            <a:xfrm>
              <a:off x="1054800" y="684000"/>
              <a:ext cx="7736400" cy="44532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1054800" y="684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1191300" y="777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1671687" y="777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1431494" y="777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15"/>
          <p:cNvGrpSpPr/>
          <p:nvPr/>
        </p:nvGrpSpPr>
        <p:grpSpPr>
          <a:xfrm>
            <a:off x="705600" y="342000"/>
            <a:ext cx="7736400" cy="4453200"/>
            <a:chOff x="705600" y="342000"/>
            <a:chExt cx="7736400" cy="4453200"/>
          </a:xfrm>
        </p:grpSpPr>
        <p:sp>
          <p:nvSpPr>
            <p:cNvPr id="732" name="Google Shape;732;p15"/>
            <p:cNvSpPr/>
            <p:nvPr/>
          </p:nvSpPr>
          <p:spPr>
            <a:xfrm>
              <a:off x="705600" y="342000"/>
              <a:ext cx="7736400" cy="445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705600" y="342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842100" y="435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1322487" y="435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1082294" y="435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15"/>
          <p:cNvSpPr txBox="1">
            <a:spLocks noGrp="1"/>
          </p:cNvSpPr>
          <p:nvPr>
            <p:ph type="title"/>
          </p:nvPr>
        </p:nvSpPr>
        <p:spPr>
          <a:xfrm>
            <a:off x="718200" y="1103963"/>
            <a:ext cx="77076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5"/>
          <p:cNvSpPr txBox="1">
            <a:spLocks noGrp="1"/>
          </p:cNvSpPr>
          <p:nvPr>
            <p:ph type="body" idx="1"/>
          </p:nvPr>
        </p:nvSpPr>
        <p:spPr>
          <a:xfrm>
            <a:off x="2036550" y="1972538"/>
            <a:ext cx="5067300" cy="20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Google Shape;740;p16"/>
          <p:cNvGrpSpPr/>
          <p:nvPr/>
        </p:nvGrpSpPr>
        <p:grpSpPr>
          <a:xfrm>
            <a:off x="7" y="26"/>
            <a:ext cx="9144218" cy="5144108"/>
            <a:chOff x="238125" y="838200"/>
            <a:chExt cx="7125550" cy="4008500"/>
          </a:xfrm>
        </p:grpSpPr>
        <p:sp>
          <p:nvSpPr>
            <p:cNvPr id="741" name="Google Shape;741;p16"/>
            <p:cNvSpPr/>
            <p:nvPr/>
          </p:nvSpPr>
          <p:spPr>
            <a:xfrm>
              <a:off x="238125" y="838200"/>
              <a:ext cx="7125550" cy="4008500"/>
            </a:xfrm>
            <a:custGeom>
              <a:avLst/>
              <a:gdLst/>
              <a:ahLst/>
              <a:cxnLst/>
              <a:rect l="l" t="t" r="r" b="b"/>
              <a:pathLst>
                <a:path w="285022" h="160340" fill="none" extrusionOk="0">
                  <a:moveTo>
                    <a:pt x="0" y="0"/>
                  </a:moveTo>
                  <a:lnTo>
                    <a:pt x="285022" y="0"/>
                  </a:lnTo>
                  <a:lnTo>
                    <a:pt x="285022" y="160340"/>
                  </a:lnTo>
                  <a:lnTo>
                    <a:pt x="0" y="160340"/>
                  </a:lnTo>
                  <a:close/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238125" y="45790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238125" y="43122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238125" y="404467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238125" y="37778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238125" y="35102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238125" y="32434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238125" y="2975850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238125" y="27090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238125" y="24414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238125" y="21746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238125" y="190702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238125" y="16402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238125" y="13726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238125" y="11058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7089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68149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6541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6267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59931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57184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5446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5171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8974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4623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43487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40748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8008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5269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2530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29782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2704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24304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2156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18825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16086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13346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1060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7867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512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16"/>
          <p:cNvGrpSpPr/>
          <p:nvPr/>
        </p:nvGrpSpPr>
        <p:grpSpPr>
          <a:xfrm>
            <a:off x="877824" y="512064"/>
            <a:ext cx="7736400" cy="4453200"/>
            <a:chOff x="1054800" y="684000"/>
            <a:chExt cx="7736400" cy="4453200"/>
          </a:xfrm>
        </p:grpSpPr>
        <p:sp>
          <p:nvSpPr>
            <p:cNvPr id="782" name="Google Shape;782;p16"/>
            <p:cNvSpPr/>
            <p:nvPr/>
          </p:nvSpPr>
          <p:spPr>
            <a:xfrm>
              <a:off x="1054800" y="684000"/>
              <a:ext cx="7736400" cy="44532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1054800" y="684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1191300" y="777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1671687" y="777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1431494" y="777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16"/>
          <p:cNvGrpSpPr/>
          <p:nvPr/>
        </p:nvGrpSpPr>
        <p:grpSpPr>
          <a:xfrm>
            <a:off x="705600" y="342000"/>
            <a:ext cx="7736400" cy="4453200"/>
            <a:chOff x="705600" y="342000"/>
            <a:chExt cx="7736400" cy="4453200"/>
          </a:xfrm>
        </p:grpSpPr>
        <p:sp>
          <p:nvSpPr>
            <p:cNvPr id="788" name="Google Shape;788;p16"/>
            <p:cNvSpPr/>
            <p:nvPr/>
          </p:nvSpPr>
          <p:spPr>
            <a:xfrm>
              <a:off x="705600" y="342000"/>
              <a:ext cx="7736400" cy="445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705600" y="342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842100" y="435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1322487" y="435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1082294" y="435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16"/>
          <p:cNvSpPr txBox="1">
            <a:spLocks noGrp="1"/>
          </p:cNvSpPr>
          <p:nvPr>
            <p:ph type="body" idx="1"/>
          </p:nvPr>
        </p:nvSpPr>
        <p:spPr>
          <a:xfrm>
            <a:off x="1039600" y="1375200"/>
            <a:ext cx="2898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1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4" name="Google Shape;794;p16"/>
          <p:cNvSpPr txBox="1">
            <a:spLocks noGrp="1"/>
          </p:cNvSpPr>
          <p:nvPr>
            <p:ph type="body" idx="2"/>
          </p:nvPr>
        </p:nvSpPr>
        <p:spPr>
          <a:xfrm>
            <a:off x="4733600" y="1713600"/>
            <a:ext cx="3374400" cy="2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5" name="Google Shape;795;p16"/>
          <p:cNvSpPr txBox="1">
            <a:spLocks noGrp="1"/>
          </p:cNvSpPr>
          <p:nvPr>
            <p:ph type="body" idx="3"/>
          </p:nvPr>
        </p:nvSpPr>
        <p:spPr>
          <a:xfrm>
            <a:off x="1039600" y="2570400"/>
            <a:ext cx="3374400" cy="20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6" name="Google Shape;796;p16"/>
          <p:cNvSpPr txBox="1">
            <a:spLocks noGrp="1"/>
          </p:cNvSpPr>
          <p:nvPr>
            <p:ph type="title"/>
          </p:nvPr>
        </p:nvSpPr>
        <p:spPr>
          <a:xfrm>
            <a:off x="4733600" y="1375200"/>
            <a:ext cx="3374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7" name="Google Shape;797;p16"/>
          <p:cNvSpPr txBox="1">
            <a:spLocks noGrp="1"/>
          </p:cNvSpPr>
          <p:nvPr>
            <p:ph type="title" idx="4"/>
          </p:nvPr>
        </p:nvSpPr>
        <p:spPr>
          <a:xfrm>
            <a:off x="1039600" y="2232000"/>
            <a:ext cx="3374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8" name="Google Shape;798;p16"/>
          <p:cNvSpPr txBox="1">
            <a:spLocks noGrp="1"/>
          </p:cNvSpPr>
          <p:nvPr>
            <p:ph type="title" idx="5"/>
          </p:nvPr>
        </p:nvSpPr>
        <p:spPr>
          <a:xfrm>
            <a:off x="720000" y="684000"/>
            <a:ext cx="77076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2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19"/>
          <p:cNvGrpSpPr/>
          <p:nvPr/>
        </p:nvGrpSpPr>
        <p:grpSpPr>
          <a:xfrm>
            <a:off x="7" y="26"/>
            <a:ext cx="9144218" cy="5144108"/>
            <a:chOff x="238125" y="838200"/>
            <a:chExt cx="7125550" cy="4008500"/>
          </a:xfrm>
        </p:grpSpPr>
        <p:sp>
          <p:nvSpPr>
            <p:cNvPr id="924" name="Google Shape;924;p19"/>
            <p:cNvSpPr/>
            <p:nvPr/>
          </p:nvSpPr>
          <p:spPr>
            <a:xfrm>
              <a:off x="238125" y="838200"/>
              <a:ext cx="7125550" cy="4008500"/>
            </a:xfrm>
            <a:custGeom>
              <a:avLst/>
              <a:gdLst/>
              <a:ahLst/>
              <a:cxnLst/>
              <a:rect l="l" t="t" r="r" b="b"/>
              <a:pathLst>
                <a:path w="285022" h="160340" fill="none" extrusionOk="0">
                  <a:moveTo>
                    <a:pt x="0" y="0"/>
                  </a:moveTo>
                  <a:lnTo>
                    <a:pt x="285022" y="0"/>
                  </a:lnTo>
                  <a:lnTo>
                    <a:pt x="285022" y="160340"/>
                  </a:lnTo>
                  <a:lnTo>
                    <a:pt x="0" y="160340"/>
                  </a:lnTo>
                  <a:close/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238125" y="45790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238125" y="43122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238125" y="404467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238125" y="37778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238125" y="35102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238125" y="32434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238125" y="2975850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238125" y="27090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238125" y="24414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238125" y="21746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238125" y="190702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238125" y="16402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238125" y="13726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238125" y="11058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7089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8149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541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267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59931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57184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446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171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8974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4623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43487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40748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38008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35269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32530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782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704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4304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156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18825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16086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13346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1060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7867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512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19"/>
          <p:cNvGrpSpPr/>
          <p:nvPr/>
        </p:nvGrpSpPr>
        <p:grpSpPr>
          <a:xfrm>
            <a:off x="877824" y="512064"/>
            <a:ext cx="7736400" cy="4453200"/>
            <a:chOff x="1054800" y="684000"/>
            <a:chExt cx="7736400" cy="4453200"/>
          </a:xfrm>
        </p:grpSpPr>
        <p:sp>
          <p:nvSpPr>
            <p:cNvPr id="965" name="Google Shape;965;p19"/>
            <p:cNvSpPr/>
            <p:nvPr/>
          </p:nvSpPr>
          <p:spPr>
            <a:xfrm>
              <a:off x="1054800" y="684000"/>
              <a:ext cx="7736400" cy="44532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1054800" y="684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1191300" y="777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1671687" y="777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1431494" y="777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19"/>
          <p:cNvGrpSpPr/>
          <p:nvPr/>
        </p:nvGrpSpPr>
        <p:grpSpPr>
          <a:xfrm>
            <a:off x="705600" y="342000"/>
            <a:ext cx="7736400" cy="4453200"/>
            <a:chOff x="705600" y="342000"/>
            <a:chExt cx="7736400" cy="4453200"/>
          </a:xfrm>
        </p:grpSpPr>
        <p:sp>
          <p:nvSpPr>
            <p:cNvPr id="971" name="Google Shape;971;p19"/>
            <p:cNvSpPr/>
            <p:nvPr/>
          </p:nvSpPr>
          <p:spPr>
            <a:xfrm>
              <a:off x="705600" y="342000"/>
              <a:ext cx="7736400" cy="445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705600" y="342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842100" y="435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1322487" y="435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1082294" y="435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976;p19"/>
          <p:cNvSpPr txBox="1">
            <a:spLocks noGrp="1"/>
          </p:cNvSpPr>
          <p:nvPr>
            <p:ph type="title"/>
          </p:nvPr>
        </p:nvSpPr>
        <p:spPr>
          <a:xfrm>
            <a:off x="1242150" y="1497600"/>
            <a:ext cx="2880300" cy="338400"/>
          </a:xfrm>
          <a:prstGeom prst="rect">
            <a:avLst/>
          </a:prstGeom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7" name="Google Shape;977;p19"/>
          <p:cNvSpPr txBox="1">
            <a:spLocks noGrp="1"/>
          </p:cNvSpPr>
          <p:nvPr>
            <p:ph type="subTitle" idx="1"/>
          </p:nvPr>
        </p:nvSpPr>
        <p:spPr>
          <a:xfrm>
            <a:off x="1242150" y="1836000"/>
            <a:ext cx="288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78" name="Google Shape;978;p19"/>
          <p:cNvSpPr txBox="1">
            <a:spLocks noGrp="1"/>
          </p:cNvSpPr>
          <p:nvPr>
            <p:ph type="title" idx="2"/>
          </p:nvPr>
        </p:nvSpPr>
        <p:spPr>
          <a:xfrm>
            <a:off x="1242150" y="3649500"/>
            <a:ext cx="2880300" cy="338400"/>
          </a:xfrm>
          <a:prstGeom prst="rect">
            <a:avLst/>
          </a:prstGeom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9" name="Google Shape;979;p19"/>
          <p:cNvSpPr txBox="1">
            <a:spLocks noGrp="1"/>
          </p:cNvSpPr>
          <p:nvPr>
            <p:ph type="subTitle" idx="3"/>
          </p:nvPr>
        </p:nvSpPr>
        <p:spPr>
          <a:xfrm>
            <a:off x="1242150" y="3987900"/>
            <a:ext cx="288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0" name="Google Shape;980;p19"/>
          <p:cNvSpPr txBox="1">
            <a:spLocks noGrp="1"/>
          </p:cNvSpPr>
          <p:nvPr>
            <p:ph type="title" idx="4"/>
          </p:nvPr>
        </p:nvSpPr>
        <p:spPr>
          <a:xfrm>
            <a:off x="5021550" y="2574000"/>
            <a:ext cx="2880300" cy="338400"/>
          </a:xfrm>
          <a:prstGeom prst="rect">
            <a:avLst/>
          </a:prstGeom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1" name="Google Shape;981;p19"/>
          <p:cNvSpPr txBox="1">
            <a:spLocks noGrp="1"/>
          </p:cNvSpPr>
          <p:nvPr>
            <p:ph type="subTitle" idx="5"/>
          </p:nvPr>
        </p:nvSpPr>
        <p:spPr>
          <a:xfrm>
            <a:off x="5021550" y="2912400"/>
            <a:ext cx="288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2" name="Google Shape;982;p19"/>
          <p:cNvSpPr txBox="1">
            <a:spLocks noGrp="1"/>
          </p:cNvSpPr>
          <p:nvPr>
            <p:ph type="title" idx="6"/>
          </p:nvPr>
        </p:nvSpPr>
        <p:spPr>
          <a:xfrm>
            <a:off x="720000" y="684000"/>
            <a:ext cx="77076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" name="Google Shape;1386;p27"/>
          <p:cNvGrpSpPr/>
          <p:nvPr/>
        </p:nvGrpSpPr>
        <p:grpSpPr>
          <a:xfrm>
            <a:off x="7" y="26"/>
            <a:ext cx="9144218" cy="5144108"/>
            <a:chOff x="238125" y="838200"/>
            <a:chExt cx="7125550" cy="4008500"/>
          </a:xfrm>
        </p:grpSpPr>
        <p:sp>
          <p:nvSpPr>
            <p:cNvPr id="1387" name="Google Shape;1387;p27"/>
            <p:cNvSpPr/>
            <p:nvPr/>
          </p:nvSpPr>
          <p:spPr>
            <a:xfrm>
              <a:off x="238125" y="838200"/>
              <a:ext cx="7125550" cy="4008500"/>
            </a:xfrm>
            <a:custGeom>
              <a:avLst/>
              <a:gdLst/>
              <a:ahLst/>
              <a:cxnLst/>
              <a:rect l="l" t="t" r="r" b="b"/>
              <a:pathLst>
                <a:path w="285022" h="160340" fill="none" extrusionOk="0">
                  <a:moveTo>
                    <a:pt x="0" y="0"/>
                  </a:moveTo>
                  <a:lnTo>
                    <a:pt x="285022" y="0"/>
                  </a:lnTo>
                  <a:lnTo>
                    <a:pt x="285022" y="160340"/>
                  </a:lnTo>
                  <a:lnTo>
                    <a:pt x="0" y="160340"/>
                  </a:lnTo>
                  <a:close/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238125" y="45790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7"/>
            <p:cNvSpPr/>
            <p:nvPr/>
          </p:nvSpPr>
          <p:spPr>
            <a:xfrm>
              <a:off x="238125" y="431227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238125" y="404467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238125" y="37778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238125" y="35102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238125" y="324345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238125" y="2975850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238125" y="27090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238125" y="24414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238125" y="2174625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238125" y="1907025"/>
              <a:ext cx="7125550" cy="0"/>
            </a:xfrm>
            <a:custGeom>
              <a:avLst/>
              <a:gdLst/>
              <a:ahLst/>
              <a:cxnLst/>
              <a:rect l="l" t="t" r="r" b="b"/>
              <a:pathLst>
                <a:path w="285022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7"/>
            <p:cNvSpPr/>
            <p:nvPr/>
          </p:nvSpPr>
          <p:spPr>
            <a:xfrm>
              <a:off x="238125" y="16402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7"/>
            <p:cNvSpPr/>
            <p:nvPr/>
          </p:nvSpPr>
          <p:spPr>
            <a:xfrm>
              <a:off x="238125" y="13726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1"/>
                  </a:moveTo>
                  <a:lnTo>
                    <a:pt x="285022" y="1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7"/>
            <p:cNvSpPr/>
            <p:nvPr/>
          </p:nvSpPr>
          <p:spPr>
            <a:xfrm>
              <a:off x="238125" y="1105800"/>
              <a:ext cx="7125550" cy="25"/>
            </a:xfrm>
            <a:custGeom>
              <a:avLst/>
              <a:gdLst/>
              <a:ahLst/>
              <a:cxnLst/>
              <a:rect l="l" t="t" r="r" b="b"/>
              <a:pathLst>
                <a:path w="285022" h="1" fill="none" extrusionOk="0">
                  <a:moveTo>
                    <a:pt x="0" y="0"/>
                  </a:moveTo>
                  <a:lnTo>
                    <a:pt x="285022" y="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7089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68149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6541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7"/>
            <p:cNvSpPr/>
            <p:nvPr/>
          </p:nvSpPr>
          <p:spPr>
            <a:xfrm>
              <a:off x="6267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59931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57184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54461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7"/>
            <p:cNvSpPr/>
            <p:nvPr/>
          </p:nvSpPr>
          <p:spPr>
            <a:xfrm>
              <a:off x="5171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7"/>
            <p:cNvSpPr/>
            <p:nvPr/>
          </p:nvSpPr>
          <p:spPr>
            <a:xfrm>
              <a:off x="48974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7"/>
            <p:cNvSpPr/>
            <p:nvPr/>
          </p:nvSpPr>
          <p:spPr>
            <a:xfrm>
              <a:off x="4623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7"/>
            <p:cNvSpPr/>
            <p:nvPr/>
          </p:nvSpPr>
          <p:spPr>
            <a:xfrm>
              <a:off x="43487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40748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38008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7"/>
            <p:cNvSpPr/>
            <p:nvPr/>
          </p:nvSpPr>
          <p:spPr>
            <a:xfrm>
              <a:off x="35269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7"/>
            <p:cNvSpPr/>
            <p:nvPr/>
          </p:nvSpPr>
          <p:spPr>
            <a:xfrm>
              <a:off x="32530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7"/>
            <p:cNvSpPr/>
            <p:nvPr/>
          </p:nvSpPr>
          <p:spPr>
            <a:xfrm>
              <a:off x="29782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7"/>
            <p:cNvSpPr/>
            <p:nvPr/>
          </p:nvSpPr>
          <p:spPr>
            <a:xfrm>
              <a:off x="27043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7"/>
            <p:cNvSpPr/>
            <p:nvPr/>
          </p:nvSpPr>
          <p:spPr>
            <a:xfrm>
              <a:off x="24304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7"/>
            <p:cNvSpPr/>
            <p:nvPr/>
          </p:nvSpPr>
          <p:spPr>
            <a:xfrm>
              <a:off x="21564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7"/>
            <p:cNvSpPr/>
            <p:nvPr/>
          </p:nvSpPr>
          <p:spPr>
            <a:xfrm>
              <a:off x="18825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7"/>
            <p:cNvSpPr/>
            <p:nvPr/>
          </p:nvSpPr>
          <p:spPr>
            <a:xfrm>
              <a:off x="160860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7"/>
            <p:cNvSpPr/>
            <p:nvPr/>
          </p:nvSpPr>
          <p:spPr>
            <a:xfrm>
              <a:off x="13346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7"/>
            <p:cNvSpPr/>
            <p:nvPr/>
          </p:nvSpPr>
          <p:spPr>
            <a:xfrm>
              <a:off x="106072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7"/>
            <p:cNvSpPr/>
            <p:nvPr/>
          </p:nvSpPr>
          <p:spPr>
            <a:xfrm>
              <a:off x="786775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1" y="0"/>
                  </a:moveTo>
                  <a:lnTo>
                    <a:pt x="1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7"/>
            <p:cNvSpPr/>
            <p:nvPr/>
          </p:nvSpPr>
          <p:spPr>
            <a:xfrm>
              <a:off x="512050" y="838200"/>
              <a:ext cx="25" cy="4008500"/>
            </a:xfrm>
            <a:custGeom>
              <a:avLst/>
              <a:gdLst/>
              <a:ahLst/>
              <a:cxnLst/>
              <a:rect l="l" t="t" r="r" b="b"/>
              <a:pathLst>
                <a:path w="1" h="160340" fill="none" extrusionOk="0">
                  <a:moveTo>
                    <a:pt x="0" y="0"/>
                  </a:moveTo>
                  <a:lnTo>
                    <a:pt x="0" y="160340"/>
                  </a:lnTo>
                </a:path>
              </a:pathLst>
            </a:custGeom>
            <a:noFill/>
            <a:ln w="10300" cap="flat" cmpd="sng">
              <a:solidFill>
                <a:schemeClr val="accent3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27"/>
          <p:cNvGrpSpPr/>
          <p:nvPr/>
        </p:nvGrpSpPr>
        <p:grpSpPr>
          <a:xfrm>
            <a:off x="877824" y="512064"/>
            <a:ext cx="7736400" cy="4453200"/>
            <a:chOff x="1054800" y="684000"/>
            <a:chExt cx="7736400" cy="4453200"/>
          </a:xfrm>
        </p:grpSpPr>
        <p:sp>
          <p:nvSpPr>
            <p:cNvPr id="1428" name="Google Shape;1428;p27"/>
            <p:cNvSpPr/>
            <p:nvPr/>
          </p:nvSpPr>
          <p:spPr>
            <a:xfrm>
              <a:off x="1054800" y="684000"/>
              <a:ext cx="7736400" cy="44532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7"/>
            <p:cNvSpPr/>
            <p:nvPr/>
          </p:nvSpPr>
          <p:spPr>
            <a:xfrm>
              <a:off x="1054800" y="684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7"/>
            <p:cNvSpPr/>
            <p:nvPr/>
          </p:nvSpPr>
          <p:spPr>
            <a:xfrm>
              <a:off x="1191300" y="777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7"/>
            <p:cNvSpPr/>
            <p:nvPr/>
          </p:nvSpPr>
          <p:spPr>
            <a:xfrm>
              <a:off x="1671687" y="777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7"/>
            <p:cNvSpPr/>
            <p:nvPr/>
          </p:nvSpPr>
          <p:spPr>
            <a:xfrm>
              <a:off x="1431494" y="777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27"/>
          <p:cNvGrpSpPr/>
          <p:nvPr/>
        </p:nvGrpSpPr>
        <p:grpSpPr>
          <a:xfrm>
            <a:off x="705600" y="342000"/>
            <a:ext cx="7736400" cy="4453200"/>
            <a:chOff x="705600" y="342000"/>
            <a:chExt cx="7736400" cy="4453200"/>
          </a:xfrm>
        </p:grpSpPr>
        <p:sp>
          <p:nvSpPr>
            <p:cNvPr id="1434" name="Google Shape;1434;p27"/>
            <p:cNvSpPr/>
            <p:nvPr/>
          </p:nvSpPr>
          <p:spPr>
            <a:xfrm>
              <a:off x="705600" y="342000"/>
              <a:ext cx="7736400" cy="445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7"/>
            <p:cNvSpPr/>
            <p:nvPr/>
          </p:nvSpPr>
          <p:spPr>
            <a:xfrm>
              <a:off x="705600" y="342000"/>
              <a:ext cx="77364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7"/>
            <p:cNvSpPr/>
            <p:nvPr/>
          </p:nvSpPr>
          <p:spPr>
            <a:xfrm>
              <a:off x="842100" y="4357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1322487" y="4357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1082294" y="4357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Nunito ExtraBold"/>
              <a:buNone/>
              <a:defRPr sz="35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1" r:id="rId6"/>
    <p:sldLayoutId id="2147483662" r:id="rId7"/>
    <p:sldLayoutId id="2147483665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KyhPO3RSR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30"/>
          <p:cNvSpPr txBox="1">
            <a:spLocks noGrp="1"/>
          </p:cNvSpPr>
          <p:nvPr>
            <p:ph type="ctrTitle"/>
          </p:nvPr>
        </p:nvSpPr>
        <p:spPr>
          <a:xfrm>
            <a:off x="1069200" y="1713600"/>
            <a:ext cx="7005600" cy="1371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現在是飲料時間</a:t>
            </a:r>
            <a:endParaRPr b="1" dirty="0"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</p:txBody>
      </p:sp>
      <p:sp>
        <p:nvSpPr>
          <p:cNvPr id="1448" name="Google Shape;1448;p30"/>
          <p:cNvSpPr txBox="1">
            <a:spLocks noGrp="1"/>
          </p:cNvSpPr>
          <p:nvPr>
            <p:ph type="subTitle" idx="1"/>
          </p:nvPr>
        </p:nvSpPr>
        <p:spPr>
          <a:xfrm>
            <a:off x="1138364" y="2706469"/>
            <a:ext cx="7005600" cy="1678614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第十二組</a:t>
            </a:r>
            <a:r>
              <a:rPr lang="zh-TW" altLang="en-US" sz="16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  蔡念澄   廖偉博   王昱文   </a:t>
            </a:r>
            <a:r>
              <a:rPr lang="en" sz="1600" b="1" dirty="0" err="1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盧柏瑜</a:t>
            </a:r>
            <a:endParaRPr lang="en" sz="16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Videos: </a:t>
            </a:r>
            <a:r>
              <a:rPr lang="en" sz="16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  <a:hlinkClick r:id="rId3"/>
              </a:rPr>
              <a:t>https://www.youtube.com/watch?v=9KyhPO3RSRM</a:t>
            </a:r>
            <a:endParaRPr lang="en" sz="16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49" name="Google Shape;1449;p30"/>
          <p:cNvGrpSpPr/>
          <p:nvPr/>
        </p:nvGrpSpPr>
        <p:grpSpPr>
          <a:xfrm>
            <a:off x="6978507" y="533400"/>
            <a:ext cx="2165712" cy="1713556"/>
            <a:chOff x="10235678" y="-891550"/>
            <a:chExt cx="2106928" cy="1665264"/>
          </a:xfrm>
        </p:grpSpPr>
        <p:sp>
          <p:nvSpPr>
            <p:cNvPr id="1450" name="Google Shape;1450;p30"/>
            <p:cNvSpPr/>
            <p:nvPr/>
          </p:nvSpPr>
          <p:spPr>
            <a:xfrm>
              <a:off x="11511599" y="245994"/>
              <a:ext cx="505502" cy="487231"/>
            </a:xfrm>
            <a:custGeom>
              <a:avLst/>
              <a:gdLst/>
              <a:ahLst/>
              <a:cxnLst/>
              <a:rect l="l" t="t" r="r" b="b"/>
              <a:pathLst>
                <a:path w="4482" h="4320" extrusionOk="0">
                  <a:moveTo>
                    <a:pt x="1644" y="0"/>
                  </a:moveTo>
                  <a:lnTo>
                    <a:pt x="1761" y="176"/>
                  </a:lnTo>
                  <a:cubicBezTo>
                    <a:pt x="1845" y="286"/>
                    <a:pt x="1826" y="436"/>
                    <a:pt x="1722" y="520"/>
                  </a:cubicBezTo>
                  <a:lnTo>
                    <a:pt x="1319" y="858"/>
                  </a:lnTo>
                  <a:cubicBezTo>
                    <a:pt x="1241" y="910"/>
                    <a:pt x="1196" y="988"/>
                    <a:pt x="1176" y="1072"/>
                  </a:cubicBezTo>
                  <a:cubicBezTo>
                    <a:pt x="1157" y="1202"/>
                    <a:pt x="1189" y="1345"/>
                    <a:pt x="1274" y="1436"/>
                  </a:cubicBezTo>
                  <a:cubicBezTo>
                    <a:pt x="1319" y="1488"/>
                    <a:pt x="1332" y="1540"/>
                    <a:pt x="1339" y="1592"/>
                  </a:cubicBezTo>
                  <a:cubicBezTo>
                    <a:pt x="1352" y="1670"/>
                    <a:pt x="1326" y="1734"/>
                    <a:pt x="1287" y="1780"/>
                  </a:cubicBezTo>
                  <a:lnTo>
                    <a:pt x="124" y="3183"/>
                  </a:lnTo>
                  <a:cubicBezTo>
                    <a:pt x="7" y="3332"/>
                    <a:pt x="1" y="3533"/>
                    <a:pt x="105" y="3683"/>
                  </a:cubicBezTo>
                  <a:lnTo>
                    <a:pt x="449" y="4157"/>
                  </a:lnTo>
                  <a:cubicBezTo>
                    <a:pt x="520" y="4267"/>
                    <a:pt x="644" y="4319"/>
                    <a:pt x="774" y="4319"/>
                  </a:cubicBezTo>
                  <a:cubicBezTo>
                    <a:pt x="897" y="4319"/>
                    <a:pt x="1007" y="4267"/>
                    <a:pt x="1079" y="4176"/>
                  </a:cubicBezTo>
                  <a:lnTo>
                    <a:pt x="3060" y="1773"/>
                  </a:lnTo>
                  <a:cubicBezTo>
                    <a:pt x="3112" y="1715"/>
                    <a:pt x="3183" y="1683"/>
                    <a:pt x="3255" y="1683"/>
                  </a:cubicBezTo>
                  <a:cubicBezTo>
                    <a:pt x="4216" y="1650"/>
                    <a:pt x="4437" y="910"/>
                    <a:pt x="4482" y="598"/>
                  </a:cubicBezTo>
                  <a:cubicBezTo>
                    <a:pt x="3949" y="520"/>
                    <a:pt x="3404" y="371"/>
                    <a:pt x="2962" y="247"/>
                  </a:cubicBezTo>
                  <a:cubicBezTo>
                    <a:pt x="2534" y="150"/>
                    <a:pt x="2099" y="59"/>
                    <a:pt x="1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10911703" y="-578460"/>
              <a:ext cx="635995" cy="981793"/>
            </a:xfrm>
            <a:custGeom>
              <a:avLst/>
              <a:gdLst/>
              <a:ahLst/>
              <a:cxnLst/>
              <a:rect l="l" t="t" r="r" b="b"/>
              <a:pathLst>
                <a:path w="5639" h="8705" extrusionOk="0">
                  <a:moveTo>
                    <a:pt x="3238" y="791"/>
                  </a:moveTo>
                  <a:cubicBezTo>
                    <a:pt x="3444" y="791"/>
                    <a:pt x="3645" y="874"/>
                    <a:pt x="3833" y="1056"/>
                  </a:cubicBezTo>
                  <a:cubicBezTo>
                    <a:pt x="5298" y="2440"/>
                    <a:pt x="3830" y="7873"/>
                    <a:pt x="2017" y="7873"/>
                  </a:cubicBezTo>
                  <a:cubicBezTo>
                    <a:pt x="1950" y="7873"/>
                    <a:pt x="1881" y="7865"/>
                    <a:pt x="1813" y="7849"/>
                  </a:cubicBezTo>
                  <a:cubicBezTo>
                    <a:pt x="1345" y="7746"/>
                    <a:pt x="995" y="7200"/>
                    <a:pt x="871" y="6369"/>
                  </a:cubicBezTo>
                  <a:cubicBezTo>
                    <a:pt x="496" y="3975"/>
                    <a:pt x="1962" y="791"/>
                    <a:pt x="3238" y="791"/>
                  </a:cubicBezTo>
                  <a:close/>
                  <a:moveTo>
                    <a:pt x="3454" y="0"/>
                  </a:moveTo>
                  <a:cubicBezTo>
                    <a:pt x="2316" y="0"/>
                    <a:pt x="1059" y="1637"/>
                    <a:pt x="553" y="3855"/>
                  </a:cubicBezTo>
                  <a:cubicBezTo>
                    <a:pt x="1" y="6239"/>
                    <a:pt x="533" y="8402"/>
                    <a:pt x="1735" y="8674"/>
                  </a:cubicBezTo>
                  <a:cubicBezTo>
                    <a:pt x="1821" y="8695"/>
                    <a:pt x="1907" y="8705"/>
                    <a:pt x="1995" y="8705"/>
                  </a:cubicBezTo>
                  <a:cubicBezTo>
                    <a:pt x="2546" y="8705"/>
                    <a:pt x="3127" y="8311"/>
                    <a:pt x="3631" y="7661"/>
                  </a:cubicBezTo>
                  <a:cubicBezTo>
                    <a:pt x="5521" y="5232"/>
                    <a:pt x="5638" y="472"/>
                    <a:pt x="3716" y="30"/>
                  </a:cubicBezTo>
                  <a:cubicBezTo>
                    <a:pt x="3630" y="10"/>
                    <a:pt x="3542" y="0"/>
                    <a:pt x="3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11519719" y="426224"/>
              <a:ext cx="256473" cy="263015"/>
            </a:xfrm>
            <a:custGeom>
              <a:avLst/>
              <a:gdLst/>
              <a:ahLst/>
              <a:cxnLst/>
              <a:rect l="l" t="t" r="r" b="b"/>
              <a:pathLst>
                <a:path w="2274" h="2332" extrusionOk="0">
                  <a:moveTo>
                    <a:pt x="1345" y="0"/>
                  </a:moveTo>
                  <a:lnTo>
                    <a:pt x="1345" y="0"/>
                  </a:lnTo>
                  <a:cubicBezTo>
                    <a:pt x="1351" y="85"/>
                    <a:pt x="1325" y="175"/>
                    <a:pt x="1267" y="240"/>
                  </a:cubicBezTo>
                  <a:lnTo>
                    <a:pt x="111" y="1643"/>
                  </a:lnTo>
                  <a:cubicBezTo>
                    <a:pt x="13" y="1760"/>
                    <a:pt x="0" y="1922"/>
                    <a:pt x="91" y="2039"/>
                  </a:cubicBezTo>
                  <a:lnTo>
                    <a:pt x="306" y="2332"/>
                  </a:lnTo>
                  <a:cubicBezTo>
                    <a:pt x="2273" y="1000"/>
                    <a:pt x="1650" y="247"/>
                    <a:pt x="1345" y="0"/>
                  </a:cubicBezTo>
                  <a:close/>
                </a:path>
              </a:pathLst>
            </a:custGeom>
            <a:solidFill>
              <a:srgbClr val="FFFFFF">
                <a:alpha val="73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11739421" y="317612"/>
              <a:ext cx="97672" cy="104439"/>
            </a:xfrm>
            <a:custGeom>
              <a:avLst/>
              <a:gdLst/>
              <a:ahLst/>
              <a:cxnLst/>
              <a:rect l="l" t="t" r="r" b="b"/>
              <a:pathLst>
                <a:path w="866" h="926" extrusionOk="0">
                  <a:moveTo>
                    <a:pt x="77" y="1"/>
                  </a:moveTo>
                  <a:cubicBezTo>
                    <a:pt x="64" y="1"/>
                    <a:pt x="54" y="3"/>
                    <a:pt x="46" y="8"/>
                  </a:cubicBezTo>
                  <a:cubicBezTo>
                    <a:pt x="20" y="28"/>
                    <a:pt x="1" y="67"/>
                    <a:pt x="27" y="99"/>
                  </a:cubicBezTo>
                  <a:cubicBezTo>
                    <a:pt x="26" y="99"/>
                    <a:pt x="26" y="99"/>
                    <a:pt x="26" y="99"/>
                  </a:cubicBezTo>
                  <a:lnTo>
                    <a:pt x="26" y="99"/>
                  </a:lnTo>
                  <a:cubicBezTo>
                    <a:pt x="24" y="99"/>
                    <a:pt x="93" y="211"/>
                    <a:pt x="358" y="502"/>
                  </a:cubicBezTo>
                  <a:cubicBezTo>
                    <a:pt x="670" y="840"/>
                    <a:pt x="644" y="859"/>
                    <a:pt x="663" y="885"/>
                  </a:cubicBezTo>
                  <a:cubicBezTo>
                    <a:pt x="675" y="912"/>
                    <a:pt x="699" y="925"/>
                    <a:pt x="724" y="925"/>
                  </a:cubicBezTo>
                  <a:cubicBezTo>
                    <a:pt x="753" y="925"/>
                    <a:pt x="782" y="907"/>
                    <a:pt x="793" y="872"/>
                  </a:cubicBezTo>
                  <a:cubicBezTo>
                    <a:pt x="866" y="484"/>
                    <a:pt x="255" y="1"/>
                    <a:pt x="77" y="1"/>
                  </a:cubicBezTo>
                  <a:close/>
                </a:path>
              </a:pathLst>
            </a:custGeom>
            <a:solidFill>
              <a:srgbClr val="FFFFFF">
                <a:alpha val="73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11321220" y="-296725"/>
              <a:ext cx="958898" cy="613889"/>
            </a:xfrm>
            <a:custGeom>
              <a:avLst/>
              <a:gdLst/>
              <a:ahLst/>
              <a:cxnLst/>
              <a:rect l="l" t="t" r="r" b="b"/>
              <a:pathLst>
                <a:path w="8502" h="5443" extrusionOk="0">
                  <a:moveTo>
                    <a:pt x="1436" y="0"/>
                  </a:moveTo>
                  <a:lnTo>
                    <a:pt x="1436" y="0"/>
                  </a:lnTo>
                  <a:cubicBezTo>
                    <a:pt x="1494" y="714"/>
                    <a:pt x="1436" y="1520"/>
                    <a:pt x="1241" y="2351"/>
                  </a:cubicBezTo>
                  <a:cubicBezTo>
                    <a:pt x="1228" y="2455"/>
                    <a:pt x="1202" y="2539"/>
                    <a:pt x="1176" y="2630"/>
                  </a:cubicBezTo>
                  <a:cubicBezTo>
                    <a:pt x="1169" y="2669"/>
                    <a:pt x="1150" y="2702"/>
                    <a:pt x="1143" y="2741"/>
                  </a:cubicBezTo>
                  <a:cubicBezTo>
                    <a:pt x="1137" y="2760"/>
                    <a:pt x="1137" y="2786"/>
                    <a:pt x="1130" y="2799"/>
                  </a:cubicBezTo>
                  <a:cubicBezTo>
                    <a:pt x="1124" y="2838"/>
                    <a:pt x="1104" y="2890"/>
                    <a:pt x="1091" y="2936"/>
                  </a:cubicBezTo>
                  <a:cubicBezTo>
                    <a:pt x="1033" y="3130"/>
                    <a:pt x="968" y="3325"/>
                    <a:pt x="890" y="3507"/>
                  </a:cubicBezTo>
                  <a:cubicBezTo>
                    <a:pt x="877" y="3546"/>
                    <a:pt x="864" y="3598"/>
                    <a:pt x="845" y="3637"/>
                  </a:cubicBezTo>
                  <a:cubicBezTo>
                    <a:pt x="845" y="3643"/>
                    <a:pt x="838" y="3650"/>
                    <a:pt x="838" y="3663"/>
                  </a:cubicBezTo>
                  <a:cubicBezTo>
                    <a:pt x="838" y="3669"/>
                    <a:pt x="832" y="3676"/>
                    <a:pt x="832" y="3682"/>
                  </a:cubicBezTo>
                  <a:cubicBezTo>
                    <a:pt x="819" y="3715"/>
                    <a:pt x="812" y="3747"/>
                    <a:pt x="799" y="3773"/>
                  </a:cubicBezTo>
                  <a:cubicBezTo>
                    <a:pt x="780" y="3812"/>
                    <a:pt x="767" y="3845"/>
                    <a:pt x="747" y="3890"/>
                  </a:cubicBezTo>
                  <a:cubicBezTo>
                    <a:pt x="741" y="3923"/>
                    <a:pt x="721" y="3955"/>
                    <a:pt x="708" y="3988"/>
                  </a:cubicBezTo>
                  <a:cubicBezTo>
                    <a:pt x="689" y="4020"/>
                    <a:pt x="676" y="4059"/>
                    <a:pt x="656" y="4092"/>
                  </a:cubicBezTo>
                  <a:cubicBezTo>
                    <a:pt x="513" y="4403"/>
                    <a:pt x="351" y="4683"/>
                    <a:pt x="169" y="4936"/>
                  </a:cubicBezTo>
                  <a:cubicBezTo>
                    <a:pt x="150" y="4962"/>
                    <a:pt x="130" y="4988"/>
                    <a:pt x="117" y="5007"/>
                  </a:cubicBezTo>
                  <a:cubicBezTo>
                    <a:pt x="85" y="5059"/>
                    <a:pt x="39" y="5118"/>
                    <a:pt x="0" y="5163"/>
                  </a:cubicBezTo>
                  <a:cubicBezTo>
                    <a:pt x="697" y="4864"/>
                    <a:pt x="1434" y="4750"/>
                    <a:pt x="2172" y="4750"/>
                  </a:cubicBezTo>
                  <a:cubicBezTo>
                    <a:pt x="2556" y="4750"/>
                    <a:pt x="2940" y="4781"/>
                    <a:pt x="3319" y="4832"/>
                  </a:cubicBezTo>
                  <a:cubicBezTo>
                    <a:pt x="3774" y="4890"/>
                    <a:pt x="4215" y="4975"/>
                    <a:pt x="4644" y="5072"/>
                  </a:cubicBezTo>
                  <a:cubicBezTo>
                    <a:pt x="5092" y="5170"/>
                    <a:pt x="5637" y="5326"/>
                    <a:pt x="6170" y="5397"/>
                  </a:cubicBezTo>
                  <a:cubicBezTo>
                    <a:pt x="6368" y="5425"/>
                    <a:pt x="6566" y="5443"/>
                    <a:pt x="6758" y="5443"/>
                  </a:cubicBezTo>
                  <a:cubicBezTo>
                    <a:pt x="7228" y="5443"/>
                    <a:pt x="7667" y="5339"/>
                    <a:pt x="8008" y="5040"/>
                  </a:cubicBezTo>
                  <a:cubicBezTo>
                    <a:pt x="8274" y="4806"/>
                    <a:pt x="8430" y="4507"/>
                    <a:pt x="8476" y="4189"/>
                  </a:cubicBezTo>
                  <a:cubicBezTo>
                    <a:pt x="8502" y="4046"/>
                    <a:pt x="8502" y="3890"/>
                    <a:pt x="8463" y="3734"/>
                  </a:cubicBezTo>
                  <a:cubicBezTo>
                    <a:pt x="8398" y="3345"/>
                    <a:pt x="8190" y="2981"/>
                    <a:pt x="7852" y="2721"/>
                  </a:cubicBezTo>
                  <a:cubicBezTo>
                    <a:pt x="7151" y="2189"/>
                    <a:pt x="6196" y="2072"/>
                    <a:pt x="5358" y="1877"/>
                  </a:cubicBezTo>
                  <a:cubicBezTo>
                    <a:pt x="3981" y="1552"/>
                    <a:pt x="2494" y="1065"/>
                    <a:pt x="1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10998884" y="-487895"/>
              <a:ext cx="415500" cy="796262"/>
            </a:xfrm>
            <a:custGeom>
              <a:avLst/>
              <a:gdLst/>
              <a:ahLst/>
              <a:cxnLst/>
              <a:rect l="l" t="t" r="r" b="b"/>
              <a:pathLst>
                <a:path w="3684" h="7060" extrusionOk="0">
                  <a:moveTo>
                    <a:pt x="2488" y="0"/>
                  </a:moveTo>
                  <a:cubicBezTo>
                    <a:pt x="1624" y="0"/>
                    <a:pt x="657" y="1364"/>
                    <a:pt x="248" y="3163"/>
                  </a:cubicBezTo>
                  <a:cubicBezTo>
                    <a:pt x="40" y="4020"/>
                    <a:pt x="1" y="4871"/>
                    <a:pt x="105" y="5566"/>
                  </a:cubicBezTo>
                  <a:cubicBezTo>
                    <a:pt x="228" y="6397"/>
                    <a:pt x="579" y="6936"/>
                    <a:pt x="1046" y="7046"/>
                  </a:cubicBezTo>
                  <a:cubicBezTo>
                    <a:pt x="1105" y="7053"/>
                    <a:pt x="1163" y="7059"/>
                    <a:pt x="1228" y="7059"/>
                  </a:cubicBezTo>
                  <a:cubicBezTo>
                    <a:pt x="1845" y="7059"/>
                    <a:pt x="2527" y="6371"/>
                    <a:pt x="3021" y="5261"/>
                  </a:cubicBezTo>
                  <a:lnTo>
                    <a:pt x="3027" y="5235"/>
                  </a:lnTo>
                  <a:cubicBezTo>
                    <a:pt x="3060" y="5150"/>
                    <a:pt x="3092" y="5072"/>
                    <a:pt x="3138" y="4975"/>
                  </a:cubicBezTo>
                  <a:lnTo>
                    <a:pt x="3144" y="4962"/>
                  </a:lnTo>
                  <a:cubicBezTo>
                    <a:pt x="3274" y="4624"/>
                    <a:pt x="3384" y="4260"/>
                    <a:pt x="3469" y="3897"/>
                  </a:cubicBezTo>
                  <a:cubicBezTo>
                    <a:pt x="3547" y="3565"/>
                    <a:pt x="3599" y="3228"/>
                    <a:pt x="3631" y="2916"/>
                  </a:cubicBezTo>
                  <a:cubicBezTo>
                    <a:pt x="3638" y="2825"/>
                    <a:pt x="3638" y="2741"/>
                    <a:pt x="3644" y="2656"/>
                  </a:cubicBezTo>
                  <a:cubicBezTo>
                    <a:pt x="3657" y="2604"/>
                    <a:pt x="3657" y="2546"/>
                    <a:pt x="3657" y="2500"/>
                  </a:cubicBezTo>
                  <a:lnTo>
                    <a:pt x="3657" y="2474"/>
                  </a:lnTo>
                  <a:cubicBezTo>
                    <a:pt x="3683" y="1442"/>
                    <a:pt x="3469" y="630"/>
                    <a:pt x="3073" y="240"/>
                  </a:cubicBezTo>
                  <a:cubicBezTo>
                    <a:pt x="2949" y="123"/>
                    <a:pt x="2813" y="45"/>
                    <a:pt x="2663" y="13"/>
                  </a:cubicBezTo>
                  <a:cubicBezTo>
                    <a:pt x="2605" y="7"/>
                    <a:pt x="2553" y="0"/>
                    <a:pt x="2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11450695" y="21215"/>
              <a:ext cx="134327" cy="69814"/>
            </a:xfrm>
            <a:custGeom>
              <a:avLst/>
              <a:gdLst/>
              <a:ahLst/>
              <a:cxnLst/>
              <a:rect l="l" t="t" r="r" b="b"/>
              <a:pathLst>
                <a:path w="1191" h="619" extrusionOk="0">
                  <a:moveTo>
                    <a:pt x="547" y="1"/>
                  </a:moveTo>
                  <a:cubicBezTo>
                    <a:pt x="444" y="1"/>
                    <a:pt x="346" y="24"/>
                    <a:pt x="268" y="78"/>
                  </a:cubicBezTo>
                  <a:cubicBezTo>
                    <a:pt x="0" y="264"/>
                    <a:pt x="294" y="619"/>
                    <a:pt x="731" y="619"/>
                  </a:cubicBezTo>
                  <a:cubicBezTo>
                    <a:pt x="750" y="619"/>
                    <a:pt x="769" y="618"/>
                    <a:pt x="788" y="617"/>
                  </a:cubicBezTo>
                  <a:cubicBezTo>
                    <a:pt x="1119" y="597"/>
                    <a:pt x="1190" y="331"/>
                    <a:pt x="1015" y="169"/>
                  </a:cubicBezTo>
                  <a:cubicBezTo>
                    <a:pt x="901" y="67"/>
                    <a:pt x="718" y="1"/>
                    <a:pt x="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11705022" y="76930"/>
              <a:ext cx="124853" cy="70603"/>
            </a:xfrm>
            <a:custGeom>
              <a:avLst/>
              <a:gdLst/>
              <a:ahLst/>
              <a:cxnLst/>
              <a:rect l="l" t="t" r="r" b="b"/>
              <a:pathLst>
                <a:path w="1107" h="626" extrusionOk="0">
                  <a:moveTo>
                    <a:pt x="464" y="1"/>
                  </a:moveTo>
                  <a:cubicBezTo>
                    <a:pt x="401" y="1"/>
                    <a:pt x="340" y="9"/>
                    <a:pt x="286" y="25"/>
                  </a:cubicBezTo>
                  <a:cubicBezTo>
                    <a:pt x="46" y="97"/>
                    <a:pt x="0" y="363"/>
                    <a:pt x="293" y="525"/>
                  </a:cubicBezTo>
                  <a:cubicBezTo>
                    <a:pt x="417" y="595"/>
                    <a:pt x="547" y="626"/>
                    <a:pt x="662" y="626"/>
                  </a:cubicBezTo>
                  <a:cubicBezTo>
                    <a:pt x="920" y="626"/>
                    <a:pt x="1106" y="472"/>
                    <a:pt x="994" y="266"/>
                  </a:cubicBezTo>
                  <a:cubicBezTo>
                    <a:pt x="904" y="91"/>
                    <a:pt x="672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11779685" y="-126871"/>
              <a:ext cx="371514" cy="461629"/>
            </a:xfrm>
            <a:custGeom>
              <a:avLst/>
              <a:gdLst/>
              <a:ahLst/>
              <a:cxnLst/>
              <a:rect l="l" t="t" r="r" b="b"/>
              <a:pathLst>
                <a:path w="3294" h="4093" extrusionOk="0">
                  <a:moveTo>
                    <a:pt x="1131" y="1"/>
                  </a:moveTo>
                  <a:cubicBezTo>
                    <a:pt x="1001" y="1"/>
                    <a:pt x="878" y="59"/>
                    <a:pt x="800" y="163"/>
                  </a:cubicBezTo>
                  <a:cubicBezTo>
                    <a:pt x="715" y="261"/>
                    <a:pt x="683" y="390"/>
                    <a:pt x="715" y="520"/>
                  </a:cubicBezTo>
                  <a:cubicBezTo>
                    <a:pt x="845" y="1092"/>
                    <a:pt x="884" y="1943"/>
                    <a:pt x="352" y="2787"/>
                  </a:cubicBezTo>
                  <a:lnTo>
                    <a:pt x="306" y="2865"/>
                  </a:lnTo>
                  <a:cubicBezTo>
                    <a:pt x="248" y="2943"/>
                    <a:pt x="189" y="3027"/>
                    <a:pt x="124" y="3099"/>
                  </a:cubicBezTo>
                  <a:cubicBezTo>
                    <a:pt x="33" y="3203"/>
                    <a:pt x="1" y="3339"/>
                    <a:pt x="33" y="3469"/>
                  </a:cubicBezTo>
                  <a:cubicBezTo>
                    <a:pt x="46" y="3488"/>
                    <a:pt x="46" y="3495"/>
                    <a:pt x="53" y="3514"/>
                  </a:cubicBezTo>
                  <a:cubicBezTo>
                    <a:pt x="98" y="3651"/>
                    <a:pt x="215" y="3755"/>
                    <a:pt x="358" y="3787"/>
                  </a:cubicBezTo>
                  <a:lnTo>
                    <a:pt x="1624" y="4079"/>
                  </a:lnTo>
                  <a:cubicBezTo>
                    <a:pt x="1683" y="4086"/>
                    <a:pt x="1748" y="4092"/>
                    <a:pt x="1806" y="4092"/>
                  </a:cubicBezTo>
                  <a:cubicBezTo>
                    <a:pt x="1982" y="4092"/>
                    <a:pt x="2157" y="4034"/>
                    <a:pt x="2293" y="3923"/>
                  </a:cubicBezTo>
                  <a:cubicBezTo>
                    <a:pt x="2332" y="3891"/>
                    <a:pt x="2365" y="3858"/>
                    <a:pt x="2397" y="3826"/>
                  </a:cubicBezTo>
                  <a:cubicBezTo>
                    <a:pt x="2599" y="3612"/>
                    <a:pt x="2748" y="3391"/>
                    <a:pt x="2871" y="3170"/>
                  </a:cubicBezTo>
                  <a:cubicBezTo>
                    <a:pt x="3293" y="2384"/>
                    <a:pt x="3268" y="1605"/>
                    <a:pt x="3138" y="1053"/>
                  </a:cubicBezTo>
                  <a:cubicBezTo>
                    <a:pt x="3131" y="988"/>
                    <a:pt x="3112" y="929"/>
                    <a:pt x="3092" y="871"/>
                  </a:cubicBezTo>
                  <a:cubicBezTo>
                    <a:pt x="3014" y="585"/>
                    <a:pt x="2787" y="371"/>
                    <a:pt x="2501" y="306"/>
                  </a:cubicBezTo>
                  <a:lnTo>
                    <a:pt x="1228" y="14"/>
                  </a:lnTo>
                  <a:cubicBezTo>
                    <a:pt x="1196" y="1"/>
                    <a:pt x="1163" y="1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11138849" y="-198602"/>
              <a:ext cx="261548" cy="275534"/>
            </a:xfrm>
            <a:custGeom>
              <a:avLst/>
              <a:gdLst/>
              <a:ahLst/>
              <a:cxnLst/>
              <a:rect l="l" t="t" r="r" b="b"/>
              <a:pathLst>
                <a:path w="2319" h="2443" extrusionOk="0">
                  <a:moveTo>
                    <a:pt x="702" y="0"/>
                  </a:moveTo>
                  <a:cubicBezTo>
                    <a:pt x="520" y="0"/>
                    <a:pt x="377" y="124"/>
                    <a:pt x="331" y="293"/>
                  </a:cubicBezTo>
                  <a:lnTo>
                    <a:pt x="46" y="1559"/>
                  </a:lnTo>
                  <a:cubicBezTo>
                    <a:pt x="0" y="1754"/>
                    <a:pt x="117" y="1949"/>
                    <a:pt x="305" y="2007"/>
                  </a:cubicBezTo>
                  <a:lnTo>
                    <a:pt x="637" y="2105"/>
                  </a:lnTo>
                  <a:lnTo>
                    <a:pt x="1806" y="2442"/>
                  </a:lnTo>
                  <a:cubicBezTo>
                    <a:pt x="1806" y="2429"/>
                    <a:pt x="1812" y="2410"/>
                    <a:pt x="1819" y="2397"/>
                  </a:cubicBezTo>
                  <a:cubicBezTo>
                    <a:pt x="1949" y="2059"/>
                    <a:pt x="2065" y="1702"/>
                    <a:pt x="2156" y="1325"/>
                  </a:cubicBezTo>
                  <a:cubicBezTo>
                    <a:pt x="2234" y="968"/>
                    <a:pt x="2293" y="611"/>
                    <a:pt x="2319" y="273"/>
                  </a:cubicBezTo>
                  <a:lnTo>
                    <a:pt x="1429" y="124"/>
                  </a:lnTo>
                  <a:lnTo>
                    <a:pt x="767" y="7"/>
                  </a:lnTo>
                  <a:cubicBezTo>
                    <a:pt x="741" y="0"/>
                    <a:pt x="721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11342423" y="-167812"/>
              <a:ext cx="66092" cy="244743"/>
            </a:xfrm>
            <a:custGeom>
              <a:avLst/>
              <a:gdLst/>
              <a:ahLst/>
              <a:cxnLst/>
              <a:rect l="l" t="t" r="r" b="b"/>
              <a:pathLst>
                <a:path w="586" h="2170" extrusionOk="0">
                  <a:moveTo>
                    <a:pt x="514" y="0"/>
                  </a:moveTo>
                  <a:cubicBezTo>
                    <a:pt x="488" y="344"/>
                    <a:pt x="429" y="695"/>
                    <a:pt x="351" y="1052"/>
                  </a:cubicBezTo>
                  <a:cubicBezTo>
                    <a:pt x="260" y="1429"/>
                    <a:pt x="144" y="1786"/>
                    <a:pt x="14" y="2124"/>
                  </a:cubicBezTo>
                  <a:cubicBezTo>
                    <a:pt x="14" y="2137"/>
                    <a:pt x="7" y="2156"/>
                    <a:pt x="1" y="2169"/>
                  </a:cubicBezTo>
                  <a:lnTo>
                    <a:pt x="27" y="2169"/>
                  </a:lnTo>
                  <a:cubicBezTo>
                    <a:pt x="46" y="2169"/>
                    <a:pt x="79" y="2143"/>
                    <a:pt x="92" y="2124"/>
                  </a:cubicBezTo>
                  <a:cubicBezTo>
                    <a:pt x="215" y="1786"/>
                    <a:pt x="332" y="1422"/>
                    <a:pt x="416" y="1059"/>
                  </a:cubicBezTo>
                  <a:cubicBezTo>
                    <a:pt x="462" y="838"/>
                    <a:pt x="501" y="617"/>
                    <a:pt x="533" y="416"/>
                  </a:cubicBezTo>
                  <a:cubicBezTo>
                    <a:pt x="553" y="312"/>
                    <a:pt x="566" y="195"/>
                    <a:pt x="579" y="85"/>
                  </a:cubicBezTo>
                  <a:cubicBezTo>
                    <a:pt x="585" y="46"/>
                    <a:pt x="559" y="13"/>
                    <a:pt x="520" y="0"/>
                  </a:cubicBezTo>
                  <a:close/>
                </a:path>
              </a:pathLst>
            </a:custGeom>
            <a:solidFill>
              <a:srgbClr val="D81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11781941" y="-119992"/>
              <a:ext cx="257939" cy="424297"/>
            </a:xfrm>
            <a:custGeom>
              <a:avLst/>
              <a:gdLst/>
              <a:ahLst/>
              <a:cxnLst/>
              <a:rect l="l" t="t" r="r" b="b"/>
              <a:pathLst>
                <a:path w="2287" h="3762" extrusionOk="0">
                  <a:moveTo>
                    <a:pt x="1114" y="0"/>
                  </a:moveTo>
                  <a:cubicBezTo>
                    <a:pt x="894" y="0"/>
                    <a:pt x="721" y="209"/>
                    <a:pt x="773" y="433"/>
                  </a:cubicBezTo>
                  <a:cubicBezTo>
                    <a:pt x="903" y="998"/>
                    <a:pt x="955" y="1927"/>
                    <a:pt x="351" y="2823"/>
                  </a:cubicBezTo>
                  <a:cubicBezTo>
                    <a:pt x="293" y="2908"/>
                    <a:pt x="234" y="2986"/>
                    <a:pt x="169" y="3070"/>
                  </a:cubicBezTo>
                  <a:cubicBezTo>
                    <a:pt x="0" y="3271"/>
                    <a:pt x="104" y="3590"/>
                    <a:pt x="364" y="3648"/>
                  </a:cubicBezTo>
                  <a:lnTo>
                    <a:pt x="780" y="3746"/>
                  </a:lnTo>
                  <a:cubicBezTo>
                    <a:pt x="829" y="3756"/>
                    <a:pt x="880" y="3761"/>
                    <a:pt x="930" y="3761"/>
                  </a:cubicBezTo>
                  <a:cubicBezTo>
                    <a:pt x="1128" y="3761"/>
                    <a:pt x="1323" y="3680"/>
                    <a:pt x="1468" y="3525"/>
                  </a:cubicBezTo>
                  <a:cubicBezTo>
                    <a:pt x="2124" y="2791"/>
                    <a:pt x="2286" y="2025"/>
                    <a:pt x="2273" y="1408"/>
                  </a:cubicBezTo>
                  <a:cubicBezTo>
                    <a:pt x="2260" y="1089"/>
                    <a:pt x="2208" y="823"/>
                    <a:pt x="2150" y="615"/>
                  </a:cubicBezTo>
                  <a:cubicBezTo>
                    <a:pt x="2079" y="362"/>
                    <a:pt x="1877" y="161"/>
                    <a:pt x="1611" y="109"/>
                  </a:cubicBezTo>
                  <a:lnTo>
                    <a:pt x="1202" y="11"/>
                  </a:lnTo>
                  <a:cubicBezTo>
                    <a:pt x="1172" y="4"/>
                    <a:pt x="1143" y="0"/>
                    <a:pt x="1114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11781941" y="37230"/>
              <a:ext cx="257939" cy="267075"/>
            </a:xfrm>
            <a:custGeom>
              <a:avLst/>
              <a:gdLst/>
              <a:ahLst/>
              <a:cxnLst/>
              <a:rect l="l" t="t" r="r" b="b"/>
              <a:pathLst>
                <a:path w="2287" h="2368" extrusionOk="0">
                  <a:moveTo>
                    <a:pt x="2260" y="1"/>
                  </a:moveTo>
                  <a:lnTo>
                    <a:pt x="2260" y="1"/>
                  </a:lnTo>
                  <a:cubicBezTo>
                    <a:pt x="2208" y="59"/>
                    <a:pt x="2143" y="124"/>
                    <a:pt x="2092" y="195"/>
                  </a:cubicBezTo>
                  <a:cubicBezTo>
                    <a:pt x="1832" y="553"/>
                    <a:pt x="1676" y="1027"/>
                    <a:pt x="1332" y="1260"/>
                  </a:cubicBezTo>
                  <a:cubicBezTo>
                    <a:pt x="1120" y="1406"/>
                    <a:pt x="882" y="1440"/>
                    <a:pt x="635" y="1440"/>
                  </a:cubicBezTo>
                  <a:cubicBezTo>
                    <a:pt x="541" y="1440"/>
                    <a:pt x="446" y="1435"/>
                    <a:pt x="351" y="1429"/>
                  </a:cubicBezTo>
                  <a:cubicBezTo>
                    <a:pt x="293" y="1514"/>
                    <a:pt x="234" y="1592"/>
                    <a:pt x="169" y="1676"/>
                  </a:cubicBezTo>
                  <a:cubicBezTo>
                    <a:pt x="0" y="1877"/>
                    <a:pt x="104" y="2196"/>
                    <a:pt x="364" y="2254"/>
                  </a:cubicBezTo>
                  <a:lnTo>
                    <a:pt x="780" y="2352"/>
                  </a:lnTo>
                  <a:cubicBezTo>
                    <a:pt x="829" y="2362"/>
                    <a:pt x="880" y="2367"/>
                    <a:pt x="930" y="2367"/>
                  </a:cubicBezTo>
                  <a:cubicBezTo>
                    <a:pt x="1128" y="2367"/>
                    <a:pt x="1323" y="2286"/>
                    <a:pt x="1468" y="2131"/>
                  </a:cubicBezTo>
                  <a:cubicBezTo>
                    <a:pt x="2124" y="1397"/>
                    <a:pt x="2286" y="631"/>
                    <a:pt x="226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11526712" y="-181685"/>
              <a:ext cx="293354" cy="130831"/>
            </a:xfrm>
            <a:custGeom>
              <a:avLst/>
              <a:gdLst/>
              <a:ahLst/>
              <a:cxnLst/>
              <a:rect l="l" t="t" r="r" b="b"/>
              <a:pathLst>
                <a:path w="2601" h="1160" extrusionOk="0">
                  <a:moveTo>
                    <a:pt x="97" y="0"/>
                  </a:moveTo>
                  <a:cubicBezTo>
                    <a:pt x="47" y="0"/>
                    <a:pt x="0" y="66"/>
                    <a:pt x="36" y="117"/>
                  </a:cubicBezTo>
                  <a:cubicBezTo>
                    <a:pt x="437" y="691"/>
                    <a:pt x="1332" y="1160"/>
                    <a:pt x="2340" y="1160"/>
                  </a:cubicBezTo>
                  <a:cubicBezTo>
                    <a:pt x="2392" y="1160"/>
                    <a:pt x="2444" y="1158"/>
                    <a:pt x="2497" y="1156"/>
                  </a:cubicBezTo>
                  <a:cubicBezTo>
                    <a:pt x="2588" y="1149"/>
                    <a:pt x="2601" y="1026"/>
                    <a:pt x="2517" y="1000"/>
                  </a:cubicBezTo>
                  <a:lnTo>
                    <a:pt x="2517" y="1000"/>
                  </a:lnTo>
                  <a:cubicBezTo>
                    <a:pt x="2517" y="1001"/>
                    <a:pt x="2516" y="1001"/>
                    <a:pt x="2512" y="1001"/>
                  </a:cubicBezTo>
                  <a:cubicBezTo>
                    <a:pt x="2468" y="1001"/>
                    <a:pt x="2094" y="921"/>
                    <a:pt x="1490" y="734"/>
                  </a:cubicBezTo>
                  <a:lnTo>
                    <a:pt x="1419" y="708"/>
                  </a:lnTo>
                  <a:cubicBezTo>
                    <a:pt x="549" y="376"/>
                    <a:pt x="341" y="136"/>
                    <a:pt x="140" y="19"/>
                  </a:cubicBezTo>
                  <a:cubicBezTo>
                    <a:pt x="126" y="6"/>
                    <a:pt x="112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11096329" y="-396088"/>
              <a:ext cx="165681" cy="239443"/>
            </a:xfrm>
            <a:custGeom>
              <a:avLst/>
              <a:gdLst/>
              <a:ahLst/>
              <a:cxnLst/>
              <a:rect l="l" t="t" r="r" b="b"/>
              <a:pathLst>
                <a:path w="1469" h="2123" extrusionOk="0">
                  <a:moveTo>
                    <a:pt x="1368" y="0"/>
                  </a:moveTo>
                  <a:cubicBezTo>
                    <a:pt x="1361" y="0"/>
                    <a:pt x="1353" y="2"/>
                    <a:pt x="1345" y="4"/>
                  </a:cubicBezTo>
                  <a:cubicBezTo>
                    <a:pt x="728" y="180"/>
                    <a:pt x="52" y="946"/>
                    <a:pt x="1" y="2044"/>
                  </a:cubicBezTo>
                  <a:cubicBezTo>
                    <a:pt x="1" y="2093"/>
                    <a:pt x="41" y="2123"/>
                    <a:pt x="81" y="2123"/>
                  </a:cubicBezTo>
                  <a:cubicBezTo>
                    <a:pt x="109" y="2123"/>
                    <a:pt x="136" y="2108"/>
                    <a:pt x="150" y="2076"/>
                  </a:cubicBezTo>
                  <a:lnTo>
                    <a:pt x="150" y="2076"/>
                  </a:lnTo>
                  <a:cubicBezTo>
                    <a:pt x="149" y="2078"/>
                    <a:pt x="149" y="2078"/>
                    <a:pt x="149" y="2078"/>
                  </a:cubicBezTo>
                  <a:cubicBezTo>
                    <a:pt x="151" y="2078"/>
                    <a:pt x="312" y="1654"/>
                    <a:pt x="312" y="1647"/>
                  </a:cubicBezTo>
                  <a:cubicBezTo>
                    <a:pt x="747" y="543"/>
                    <a:pt x="1410" y="134"/>
                    <a:pt x="1410" y="134"/>
                  </a:cubicBezTo>
                  <a:cubicBezTo>
                    <a:pt x="1468" y="93"/>
                    <a:pt x="1432" y="0"/>
                    <a:pt x="13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11320430" y="113585"/>
              <a:ext cx="498961" cy="172110"/>
            </a:xfrm>
            <a:custGeom>
              <a:avLst/>
              <a:gdLst/>
              <a:ahLst/>
              <a:cxnLst/>
              <a:rect l="l" t="t" r="r" b="b"/>
              <a:pathLst>
                <a:path w="4424" h="1526" extrusionOk="0">
                  <a:moveTo>
                    <a:pt x="1269" y="0"/>
                  </a:moveTo>
                  <a:cubicBezTo>
                    <a:pt x="1127" y="0"/>
                    <a:pt x="986" y="6"/>
                    <a:pt x="845" y="18"/>
                  </a:cubicBezTo>
                  <a:cubicBezTo>
                    <a:pt x="611" y="609"/>
                    <a:pt x="319" y="1123"/>
                    <a:pt x="1" y="1525"/>
                  </a:cubicBezTo>
                  <a:cubicBezTo>
                    <a:pt x="696" y="1226"/>
                    <a:pt x="1432" y="1114"/>
                    <a:pt x="2169" y="1114"/>
                  </a:cubicBezTo>
                  <a:cubicBezTo>
                    <a:pt x="2822" y="1114"/>
                    <a:pt x="3477" y="1202"/>
                    <a:pt x="4105" y="1324"/>
                  </a:cubicBezTo>
                  <a:cubicBezTo>
                    <a:pt x="4073" y="1194"/>
                    <a:pt x="4105" y="1058"/>
                    <a:pt x="4196" y="947"/>
                  </a:cubicBezTo>
                  <a:cubicBezTo>
                    <a:pt x="4261" y="876"/>
                    <a:pt x="4320" y="798"/>
                    <a:pt x="4378" y="713"/>
                  </a:cubicBezTo>
                  <a:lnTo>
                    <a:pt x="4424" y="642"/>
                  </a:lnTo>
                  <a:cubicBezTo>
                    <a:pt x="3962" y="512"/>
                    <a:pt x="3514" y="363"/>
                    <a:pt x="3053" y="252"/>
                  </a:cubicBezTo>
                  <a:cubicBezTo>
                    <a:pt x="2475" y="105"/>
                    <a:pt x="1871" y="0"/>
                    <a:pt x="1269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12038975" y="175617"/>
              <a:ext cx="238202" cy="141771"/>
            </a:xfrm>
            <a:custGeom>
              <a:avLst/>
              <a:gdLst/>
              <a:ahLst/>
              <a:cxnLst/>
              <a:rect l="l" t="t" r="r" b="b"/>
              <a:pathLst>
                <a:path w="2112" h="1257" extrusionOk="0">
                  <a:moveTo>
                    <a:pt x="2112" y="1"/>
                  </a:moveTo>
                  <a:cubicBezTo>
                    <a:pt x="1969" y="98"/>
                    <a:pt x="1813" y="189"/>
                    <a:pt x="1663" y="248"/>
                  </a:cubicBezTo>
                  <a:cubicBezTo>
                    <a:pt x="1313" y="384"/>
                    <a:pt x="949" y="456"/>
                    <a:pt x="579" y="482"/>
                  </a:cubicBezTo>
                  <a:cubicBezTo>
                    <a:pt x="455" y="702"/>
                    <a:pt x="300" y="917"/>
                    <a:pt x="105" y="1138"/>
                  </a:cubicBezTo>
                  <a:cubicBezTo>
                    <a:pt x="72" y="1176"/>
                    <a:pt x="33" y="1202"/>
                    <a:pt x="1" y="1235"/>
                  </a:cubicBezTo>
                  <a:cubicBezTo>
                    <a:pt x="133" y="1249"/>
                    <a:pt x="264" y="1257"/>
                    <a:pt x="393" y="1257"/>
                  </a:cubicBezTo>
                  <a:cubicBezTo>
                    <a:pt x="862" y="1257"/>
                    <a:pt x="1303" y="1152"/>
                    <a:pt x="1644" y="852"/>
                  </a:cubicBezTo>
                  <a:cubicBezTo>
                    <a:pt x="1910" y="618"/>
                    <a:pt x="2066" y="319"/>
                    <a:pt x="211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11019411" y="38696"/>
              <a:ext cx="323129" cy="262789"/>
            </a:xfrm>
            <a:custGeom>
              <a:avLst/>
              <a:gdLst/>
              <a:ahLst/>
              <a:cxnLst/>
              <a:rect l="l" t="t" r="r" b="b"/>
              <a:pathLst>
                <a:path w="2865" h="2330" extrusionOk="0">
                  <a:moveTo>
                    <a:pt x="1696" y="1"/>
                  </a:moveTo>
                  <a:cubicBezTo>
                    <a:pt x="1323" y="542"/>
                    <a:pt x="842" y="905"/>
                    <a:pt x="222" y="905"/>
                  </a:cubicBezTo>
                  <a:cubicBezTo>
                    <a:pt x="150" y="905"/>
                    <a:pt x="76" y="900"/>
                    <a:pt x="1" y="890"/>
                  </a:cubicBezTo>
                  <a:lnTo>
                    <a:pt x="1" y="890"/>
                  </a:lnTo>
                  <a:cubicBezTo>
                    <a:pt x="111" y="1663"/>
                    <a:pt x="429" y="2209"/>
                    <a:pt x="884" y="2313"/>
                  </a:cubicBezTo>
                  <a:cubicBezTo>
                    <a:pt x="935" y="2324"/>
                    <a:pt x="987" y="2329"/>
                    <a:pt x="1039" y="2329"/>
                  </a:cubicBezTo>
                  <a:cubicBezTo>
                    <a:pt x="1632" y="2329"/>
                    <a:pt x="2296" y="1634"/>
                    <a:pt x="2774" y="566"/>
                  </a:cubicBezTo>
                  <a:cubicBezTo>
                    <a:pt x="2774" y="559"/>
                    <a:pt x="2780" y="546"/>
                    <a:pt x="2780" y="540"/>
                  </a:cubicBezTo>
                  <a:cubicBezTo>
                    <a:pt x="2806" y="475"/>
                    <a:pt x="2839" y="410"/>
                    <a:pt x="2865" y="338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11298438" y="-454961"/>
              <a:ext cx="107822" cy="287263"/>
            </a:xfrm>
            <a:custGeom>
              <a:avLst/>
              <a:gdLst/>
              <a:ahLst/>
              <a:cxnLst/>
              <a:rect l="l" t="t" r="r" b="b"/>
              <a:pathLst>
                <a:path w="956" h="2547" extrusionOk="0">
                  <a:moveTo>
                    <a:pt x="352" y="0"/>
                  </a:moveTo>
                  <a:cubicBezTo>
                    <a:pt x="300" y="650"/>
                    <a:pt x="202" y="1533"/>
                    <a:pt x="1" y="2397"/>
                  </a:cubicBezTo>
                  <a:lnTo>
                    <a:pt x="904" y="2546"/>
                  </a:lnTo>
                  <a:cubicBezTo>
                    <a:pt x="910" y="2481"/>
                    <a:pt x="917" y="2429"/>
                    <a:pt x="917" y="2364"/>
                  </a:cubicBezTo>
                  <a:cubicBezTo>
                    <a:pt x="923" y="2312"/>
                    <a:pt x="923" y="2254"/>
                    <a:pt x="923" y="2208"/>
                  </a:cubicBezTo>
                  <a:lnTo>
                    <a:pt x="923" y="2182"/>
                  </a:lnTo>
                  <a:cubicBezTo>
                    <a:pt x="956" y="1195"/>
                    <a:pt x="748" y="383"/>
                    <a:pt x="352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11869799" y="-8222"/>
              <a:ext cx="276323" cy="334520"/>
            </a:xfrm>
            <a:custGeom>
              <a:avLst/>
              <a:gdLst/>
              <a:ahLst/>
              <a:cxnLst/>
              <a:rect l="l" t="t" r="r" b="b"/>
              <a:pathLst>
                <a:path w="2450" h="2966" extrusionOk="0">
                  <a:moveTo>
                    <a:pt x="2267" y="1"/>
                  </a:moveTo>
                  <a:lnTo>
                    <a:pt x="2267" y="1"/>
                  </a:lnTo>
                  <a:cubicBezTo>
                    <a:pt x="1981" y="66"/>
                    <a:pt x="1702" y="202"/>
                    <a:pt x="1488" y="417"/>
                  </a:cubicBezTo>
                  <a:cubicBezTo>
                    <a:pt x="1507" y="1034"/>
                    <a:pt x="1345" y="1800"/>
                    <a:pt x="689" y="2534"/>
                  </a:cubicBezTo>
                  <a:cubicBezTo>
                    <a:pt x="552" y="2681"/>
                    <a:pt x="351" y="2769"/>
                    <a:pt x="144" y="2769"/>
                  </a:cubicBezTo>
                  <a:cubicBezTo>
                    <a:pt x="96" y="2769"/>
                    <a:pt x="48" y="2764"/>
                    <a:pt x="1" y="2755"/>
                  </a:cubicBezTo>
                  <a:lnTo>
                    <a:pt x="1" y="2755"/>
                  </a:lnTo>
                  <a:lnTo>
                    <a:pt x="851" y="2949"/>
                  </a:lnTo>
                  <a:cubicBezTo>
                    <a:pt x="903" y="2960"/>
                    <a:pt x="954" y="2965"/>
                    <a:pt x="1006" y="2965"/>
                  </a:cubicBezTo>
                  <a:cubicBezTo>
                    <a:pt x="1209" y="2965"/>
                    <a:pt x="1408" y="2884"/>
                    <a:pt x="1553" y="2729"/>
                  </a:cubicBezTo>
                  <a:cubicBezTo>
                    <a:pt x="2449" y="1728"/>
                    <a:pt x="2410" y="650"/>
                    <a:pt x="2267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11147646" y="-121007"/>
              <a:ext cx="249142" cy="190607"/>
            </a:xfrm>
            <a:custGeom>
              <a:avLst/>
              <a:gdLst/>
              <a:ahLst/>
              <a:cxnLst/>
              <a:rect l="l" t="t" r="r" b="b"/>
              <a:pathLst>
                <a:path w="2209" h="1690" extrusionOk="0">
                  <a:moveTo>
                    <a:pt x="2208" y="1"/>
                  </a:moveTo>
                  <a:lnTo>
                    <a:pt x="2208" y="1"/>
                  </a:lnTo>
                  <a:cubicBezTo>
                    <a:pt x="2176" y="7"/>
                    <a:pt x="2143" y="20"/>
                    <a:pt x="2117" y="33"/>
                  </a:cubicBezTo>
                  <a:cubicBezTo>
                    <a:pt x="1903" y="137"/>
                    <a:pt x="1760" y="325"/>
                    <a:pt x="1591" y="488"/>
                  </a:cubicBezTo>
                  <a:cubicBezTo>
                    <a:pt x="1448" y="631"/>
                    <a:pt x="1254" y="754"/>
                    <a:pt x="1054" y="754"/>
                  </a:cubicBezTo>
                  <a:cubicBezTo>
                    <a:pt x="1027" y="754"/>
                    <a:pt x="1001" y="752"/>
                    <a:pt x="974" y="748"/>
                  </a:cubicBezTo>
                  <a:cubicBezTo>
                    <a:pt x="747" y="711"/>
                    <a:pt x="561" y="512"/>
                    <a:pt x="344" y="512"/>
                  </a:cubicBezTo>
                  <a:cubicBezTo>
                    <a:pt x="331" y="512"/>
                    <a:pt x="318" y="512"/>
                    <a:pt x="305" y="514"/>
                  </a:cubicBezTo>
                  <a:cubicBezTo>
                    <a:pt x="234" y="520"/>
                    <a:pt x="169" y="546"/>
                    <a:pt x="111" y="585"/>
                  </a:cubicBezTo>
                  <a:lnTo>
                    <a:pt x="39" y="897"/>
                  </a:lnTo>
                  <a:cubicBezTo>
                    <a:pt x="0" y="1059"/>
                    <a:pt x="85" y="1209"/>
                    <a:pt x="240" y="1254"/>
                  </a:cubicBezTo>
                  <a:lnTo>
                    <a:pt x="1754" y="1689"/>
                  </a:lnTo>
                  <a:cubicBezTo>
                    <a:pt x="1877" y="1365"/>
                    <a:pt x="1987" y="1007"/>
                    <a:pt x="2078" y="637"/>
                  </a:cubicBezTo>
                  <a:cubicBezTo>
                    <a:pt x="2124" y="416"/>
                    <a:pt x="2163" y="202"/>
                    <a:pt x="2208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10891627" y="-586468"/>
              <a:ext cx="1450979" cy="1327028"/>
            </a:xfrm>
            <a:custGeom>
              <a:avLst/>
              <a:gdLst/>
              <a:ahLst/>
              <a:cxnLst/>
              <a:rect l="l" t="t" r="r" b="b"/>
              <a:pathLst>
                <a:path w="12865" h="11766" extrusionOk="0">
                  <a:moveTo>
                    <a:pt x="5355" y="2770"/>
                  </a:moveTo>
                  <a:cubicBezTo>
                    <a:pt x="5952" y="3335"/>
                    <a:pt x="6894" y="3907"/>
                    <a:pt x="8524" y="4362"/>
                  </a:cubicBezTo>
                  <a:cubicBezTo>
                    <a:pt x="8505" y="4446"/>
                    <a:pt x="8505" y="4524"/>
                    <a:pt x="8518" y="4608"/>
                  </a:cubicBezTo>
                  <a:cubicBezTo>
                    <a:pt x="8732" y="5511"/>
                    <a:pt x="8550" y="6388"/>
                    <a:pt x="7940" y="7122"/>
                  </a:cubicBezTo>
                  <a:cubicBezTo>
                    <a:pt x="7862" y="7219"/>
                    <a:pt x="7829" y="7336"/>
                    <a:pt x="7829" y="7459"/>
                  </a:cubicBezTo>
                  <a:cubicBezTo>
                    <a:pt x="7615" y="7414"/>
                    <a:pt x="7401" y="7381"/>
                    <a:pt x="7173" y="7349"/>
                  </a:cubicBezTo>
                  <a:cubicBezTo>
                    <a:pt x="7115" y="7330"/>
                    <a:pt x="7050" y="7317"/>
                    <a:pt x="6985" y="7310"/>
                  </a:cubicBezTo>
                  <a:cubicBezTo>
                    <a:pt x="6660" y="7271"/>
                    <a:pt x="6329" y="7252"/>
                    <a:pt x="5991" y="7252"/>
                  </a:cubicBezTo>
                  <a:cubicBezTo>
                    <a:pt x="5335" y="7252"/>
                    <a:pt x="4660" y="7342"/>
                    <a:pt x="4024" y="7576"/>
                  </a:cubicBezTo>
                  <a:cubicBezTo>
                    <a:pt x="4920" y="6297"/>
                    <a:pt x="5426" y="4362"/>
                    <a:pt x="5355" y="2770"/>
                  </a:cubicBezTo>
                  <a:close/>
                  <a:moveTo>
                    <a:pt x="11070" y="5024"/>
                  </a:moveTo>
                  <a:lnTo>
                    <a:pt x="11070" y="5024"/>
                  </a:lnTo>
                  <a:cubicBezTo>
                    <a:pt x="11271" y="5108"/>
                    <a:pt x="11453" y="5219"/>
                    <a:pt x="11635" y="5349"/>
                  </a:cubicBezTo>
                  <a:cubicBezTo>
                    <a:pt x="12662" y="6136"/>
                    <a:pt x="12399" y="7952"/>
                    <a:pt x="10513" y="7952"/>
                  </a:cubicBezTo>
                  <a:cubicBezTo>
                    <a:pt x="10456" y="7952"/>
                    <a:pt x="10397" y="7950"/>
                    <a:pt x="10336" y="7946"/>
                  </a:cubicBezTo>
                  <a:cubicBezTo>
                    <a:pt x="11291" y="6875"/>
                    <a:pt x="11213" y="5706"/>
                    <a:pt x="11083" y="5095"/>
                  </a:cubicBezTo>
                  <a:cubicBezTo>
                    <a:pt x="11077" y="5069"/>
                    <a:pt x="11077" y="5043"/>
                    <a:pt x="11070" y="5024"/>
                  </a:cubicBezTo>
                  <a:close/>
                  <a:moveTo>
                    <a:pt x="9023" y="4139"/>
                  </a:moveTo>
                  <a:cubicBezTo>
                    <a:pt x="9046" y="4139"/>
                    <a:pt x="9068" y="4142"/>
                    <a:pt x="9089" y="4147"/>
                  </a:cubicBezTo>
                  <a:lnTo>
                    <a:pt x="10362" y="4439"/>
                  </a:lnTo>
                  <a:cubicBezTo>
                    <a:pt x="10557" y="4485"/>
                    <a:pt x="10719" y="4608"/>
                    <a:pt x="10817" y="4771"/>
                  </a:cubicBezTo>
                  <a:cubicBezTo>
                    <a:pt x="10849" y="4823"/>
                    <a:pt x="10875" y="4881"/>
                    <a:pt x="10888" y="4946"/>
                  </a:cubicBezTo>
                  <a:cubicBezTo>
                    <a:pt x="10908" y="5004"/>
                    <a:pt x="10921" y="5063"/>
                    <a:pt x="10927" y="5115"/>
                  </a:cubicBezTo>
                  <a:cubicBezTo>
                    <a:pt x="11077" y="5764"/>
                    <a:pt x="11109" y="6855"/>
                    <a:pt x="10206" y="7843"/>
                  </a:cubicBezTo>
                  <a:cubicBezTo>
                    <a:pt x="10069" y="8000"/>
                    <a:pt x="9872" y="8082"/>
                    <a:pt x="9674" y="8082"/>
                  </a:cubicBezTo>
                  <a:cubicBezTo>
                    <a:pt x="9619" y="8082"/>
                    <a:pt x="9565" y="8076"/>
                    <a:pt x="9511" y="8063"/>
                  </a:cubicBezTo>
                  <a:cubicBezTo>
                    <a:pt x="8310" y="7758"/>
                    <a:pt x="8154" y="7830"/>
                    <a:pt x="8024" y="7628"/>
                  </a:cubicBezTo>
                  <a:cubicBezTo>
                    <a:pt x="7940" y="7505"/>
                    <a:pt x="7940" y="7323"/>
                    <a:pt x="8050" y="7193"/>
                  </a:cubicBezTo>
                  <a:cubicBezTo>
                    <a:pt x="8674" y="6427"/>
                    <a:pt x="8868" y="5498"/>
                    <a:pt x="8648" y="4556"/>
                  </a:cubicBezTo>
                  <a:cubicBezTo>
                    <a:pt x="8622" y="4446"/>
                    <a:pt x="8654" y="4323"/>
                    <a:pt x="8719" y="4251"/>
                  </a:cubicBezTo>
                  <a:cubicBezTo>
                    <a:pt x="8789" y="4197"/>
                    <a:pt x="8912" y="4139"/>
                    <a:pt x="9023" y="4139"/>
                  </a:cubicBezTo>
                  <a:close/>
                  <a:moveTo>
                    <a:pt x="3623" y="151"/>
                  </a:moveTo>
                  <a:cubicBezTo>
                    <a:pt x="3707" y="151"/>
                    <a:pt x="3791" y="160"/>
                    <a:pt x="3874" y="179"/>
                  </a:cubicBezTo>
                  <a:cubicBezTo>
                    <a:pt x="5745" y="614"/>
                    <a:pt x="5595" y="5329"/>
                    <a:pt x="3764" y="7693"/>
                  </a:cubicBezTo>
                  <a:cubicBezTo>
                    <a:pt x="3653" y="7823"/>
                    <a:pt x="3543" y="7946"/>
                    <a:pt x="3537" y="7953"/>
                  </a:cubicBezTo>
                  <a:cubicBezTo>
                    <a:pt x="3061" y="8474"/>
                    <a:pt x="2593" y="8711"/>
                    <a:pt x="2176" y="8711"/>
                  </a:cubicBezTo>
                  <a:cubicBezTo>
                    <a:pt x="1262" y="8711"/>
                    <a:pt x="588" y="7570"/>
                    <a:pt x="588" y="5777"/>
                  </a:cubicBezTo>
                  <a:cubicBezTo>
                    <a:pt x="588" y="3072"/>
                    <a:pt x="2131" y="151"/>
                    <a:pt x="3623" y="151"/>
                  </a:cubicBezTo>
                  <a:close/>
                  <a:moveTo>
                    <a:pt x="7316" y="7511"/>
                  </a:moveTo>
                  <a:lnTo>
                    <a:pt x="7316" y="7511"/>
                  </a:lnTo>
                  <a:cubicBezTo>
                    <a:pt x="7498" y="7537"/>
                    <a:pt x="7680" y="7570"/>
                    <a:pt x="7875" y="7602"/>
                  </a:cubicBezTo>
                  <a:cubicBezTo>
                    <a:pt x="7933" y="7765"/>
                    <a:pt x="8070" y="7888"/>
                    <a:pt x="8232" y="7927"/>
                  </a:cubicBezTo>
                  <a:cubicBezTo>
                    <a:pt x="9147" y="8102"/>
                    <a:pt x="9443" y="8241"/>
                    <a:pt x="9708" y="8241"/>
                  </a:cubicBezTo>
                  <a:cubicBezTo>
                    <a:pt x="9757" y="8241"/>
                    <a:pt x="9805" y="8236"/>
                    <a:pt x="9856" y="8226"/>
                  </a:cubicBezTo>
                  <a:lnTo>
                    <a:pt x="9856" y="8226"/>
                  </a:lnTo>
                  <a:cubicBezTo>
                    <a:pt x="9726" y="8550"/>
                    <a:pt x="9446" y="8966"/>
                    <a:pt x="8752" y="8992"/>
                  </a:cubicBezTo>
                  <a:cubicBezTo>
                    <a:pt x="8654" y="8992"/>
                    <a:pt x="8570" y="9038"/>
                    <a:pt x="8511" y="9115"/>
                  </a:cubicBezTo>
                  <a:lnTo>
                    <a:pt x="6530" y="11518"/>
                  </a:lnTo>
                  <a:cubicBezTo>
                    <a:pt x="6466" y="11596"/>
                    <a:pt x="6368" y="11635"/>
                    <a:pt x="6277" y="11635"/>
                  </a:cubicBezTo>
                  <a:cubicBezTo>
                    <a:pt x="6180" y="11635"/>
                    <a:pt x="6076" y="11590"/>
                    <a:pt x="6011" y="11499"/>
                  </a:cubicBezTo>
                  <a:lnTo>
                    <a:pt x="5881" y="11311"/>
                  </a:lnTo>
                  <a:lnTo>
                    <a:pt x="5667" y="11018"/>
                  </a:lnTo>
                  <a:cubicBezTo>
                    <a:pt x="5582" y="10901"/>
                    <a:pt x="5589" y="10739"/>
                    <a:pt x="5686" y="10622"/>
                  </a:cubicBezTo>
                  <a:lnTo>
                    <a:pt x="6849" y="9219"/>
                  </a:lnTo>
                  <a:cubicBezTo>
                    <a:pt x="6901" y="9154"/>
                    <a:pt x="6927" y="9064"/>
                    <a:pt x="6920" y="8979"/>
                  </a:cubicBezTo>
                  <a:cubicBezTo>
                    <a:pt x="6914" y="8908"/>
                    <a:pt x="6888" y="8843"/>
                    <a:pt x="6829" y="8784"/>
                  </a:cubicBezTo>
                  <a:cubicBezTo>
                    <a:pt x="6758" y="8706"/>
                    <a:pt x="6732" y="8589"/>
                    <a:pt x="6758" y="8492"/>
                  </a:cubicBezTo>
                  <a:cubicBezTo>
                    <a:pt x="6771" y="8427"/>
                    <a:pt x="6803" y="8369"/>
                    <a:pt x="6868" y="8317"/>
                  </a:cubicBezTo>
                  <a:lnTo>
                    <a:pt x="7277" y="7985"/>
                  </a:lnTo>
                  <a:cubicBezTo>
                    <a:pt x="7407" y="7869"/>
                    <a:pt x="7433" y="7674"/>
                    <a:pt x="7336" y="7537"/>
                  </a:cubicBezTo>
                  <a:lnTo>
                    <a:pt x="7316" y="7511"/>
                  </a:lnTo>
                  <a:close/>
                  <a:moveTo>
                    <a:pt x="3637" y="0"/>
                  </a:moveTo>
                  <a:cubicBezTo>
                    <a:pt x="3131" y="0"/>
                    <a:pt x="2566" y="309"/>
                    <a:pt x="2017" y="971"/>
                  </a:cubicBezTo>
                  <a:cubicBezTo>
                    <a:pt x="1413" y="1699"/>
                    <a:pt x="926" y="2744"/>
                    <a:pt x="659" y="3907"/>
                  </a:cubicBezTo>
                  <a:cubicBezTo>
                    <a:pt x="1" y="6773"/>
                    <a:pt x="880" y="8855"/>
                    <a:pt x="2180" y="8855"/>
                  </a:cubicBezTo>
                  <a:cubicBezTo>
                    <a:pt x="2674" y="8855"/>
                    <a:pt x="3229" y="8554"/>
                    <a:pt x="3783" y="7882"/>
                  </a:cubicBezTo>
                  <a:cubicBezTo>
                    <a:pt x="3809" y="7843"/>
                    <a:pt x="3835" y="7823"/>
                    <a:pt x="3861" y="7791"/>
                  </a:cubicBezTo>
                  <a:cubicBezTo>
                    <a:pt x="4366" y="7571"/>
                    <a:pt x="5025" y="7398"/>
                    <a:pt x="5961" y="7398"/>
                  </a:cubicBezTo>
                  <a:cubicBezTo>
                    <a:pt x="6301" y="7398"/>
                    <a:pt x="6677" y="7421"/>
                    <a:pt x="7095" y="7472"/>
                  </a:cubicBezTo>
                  <a:lnTo>
                    <a:pt x="7193" y="7609"/>
                  </a:lnTo>
                  <a:cubicBezTo>
                    <a:pt x="7251" y="7693"/>
                    <a:pt x="7238" y="7797"/>
                    <a:pt x="7160" y="7862"/>
                  </a:cubicBezTo>
                  <a:lnTo>
                    <a:pt x="6758" y="8193"/>
                  </a:lnTo>
                  <a:cubicBezTo>
                    <a:pt x="6673" y="8258"/>
                    <a:pt x="6621" y="8349"/>
                    <a:pt x="6595" y="8453"/>
                  </a:cubicBezTo>
                  <a:cubicBezTo>
                    <a:pt x="6563" y="8609"/>
                    <a:pt x="6602" y="8765"/>
                    <a:pt x="6706" y="8875"/>
                  </a:cubicBezTo>
                  <a:cubicBezTo>
                    <a:pt x="6732" y="8908"/>
                    <a:pt x="6751" y="8940"/>
                    <a:pt x="6758" y="8979"/>
                  </a:cubicBezTo>
                  <a:cubicBezTo>
                    <a:pt x="6758" y="9031"/>
                    <a:pt x="6751" y="9077"/>
                    <a:pt x="6719" y="9109"/>
                  </a:cubicBezTo>
                  <a:lnTo>
                    <a:pt x="5556" y="10518"/>
                  </a:lnTo>
                  <a:cubicBezTo>
                    <a:pt x="5420" y="10687"/>
                    <a:pt x="5407" y="10921"/>
                    <a:pt x="5537" y="11090"/>
                  </a:cubicBezTo>
                  <a:lnTo>
                    <a:pt x="5751" y="11382"/>
                  </a:lnTo>
                  <a:lnTo>
                    <a:pt x="5881" y="11570"/>
                  </a:lnTo>
                  <a:cubicBezTo>
                    <a:pt x="5972" y="11694"/>
                    <a:pt x="6115" y="11765"/>
                    <a:pt x="6264" y="11765"/>
                  </a:cubicBezTo>
                  <a:cubicBezTo>
                    <a:pt x="6407" y="11765"/>
                    <a:pt x="6537" y="11700"/>
                    <a:pt x="6628" y="11596"/>
                  </a:cubicBezTo>
                  <a:lnTo>
                    <a:pt x="8609" y="9193"/>
                  </a:lnTo>
                  <a:cubicBezTo>
                    <a:pt x="8641" y="9154"/>
                    <a:pt x="8687" y="9128"/>
                    <a:pt x="8745" y="9128"/>
                  </a:cubicBezTo>
                  <a:cubicBezTo>
                    <a:pt x="9589" y="9096"/>
                    <a:pt x="9888" y="8544"/>
                    <a:pt x="9998" y="8161"/>
                  </a:cubicBezTo>
                  <a:cubicBezTo>
                    <a:pt x="10063" y="8135"/>
                    <a:pt x="10115" y="8102"/>
                    <a:pt x="10174" y="8063"/>
                  </a:cubicBezTo>
                  <a:cubicBezTo>
                    <a:pt x="10295" y="8076"/>
                    <a:pt x="10410" y="8082"/>
                    <a:pt x="10521" y="8082"/>
                  </a:cubicBezTo>
                  <a:cubicBezTo>
                    <a:pt x="12527" y="8082"/>
                    <a:pt x="12865" y="6100"/>
                    <a:pt x="11726" y="5232"/>
                  </a:cubicBezTo>
                  <a:cubicBezTo>
                    <a:pt x="11505" y="5069"/>
                    <a:pt x="11271" y="4940"/>
                    <a:pt x="11018" y="4842"/>
                  </a:cubicBezTo>
                  <a:cubicBezTo>
                    <a:pt x="10921" y="4563"/>
                    <a:pt x="10687" y="4362"/>
                    <a:pt x="10401" y="4290"/>
                  </a:cubicBezTo>
                  <a:cubicBezTo>
                    <a:pt x="9057" y="3978"/>
                    <a:pt x="9122" y="3978"/>
                    <a:pt x="9011" y="3978"/>
                  </a:cubicBezTo>
                  <a:cubicBezTo>
                    <a:pt x="8836" y="3978"/>
                    <a:pt x="8680" y="4069"/>
                    <a:pt x="8589" y="4219"/>
                  </a:cubicBezTo>
                  <a:cubicBezTo>
                    <a:pt x="7472" y="3907"/>
                    <a:pt x="6245" y="3439"/>
                    <a:pt x="5342" y="2537"/>
                  </a:cubicBezTo>
                  <a:cubicBezTo>
                    <a:pt x="5214" y="926"/>
                    <a:pt x="4515" y="0"/>
                    <a:pt x="3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11598104" y="7117"/>
              <a:ext cx="119214" cy="87408"/>
            </a:xfrm>
            <a:custGeom>
              <a:avLst/>
              <a:gdLst/>
              <a:ahLst/>
              <a:cxnLst/>
              <a:rect l="l" t="t" r="r" b="b"/>
              <a:pathLst>
                <a:path w="1057" h="775" extrusionOk="0">
                  <a:moveTo>
                    <a:pt x="114" y="1"/>
                  </a:moveTo>
                  <a:cubicBezTo>
                    <a:pt x="84" y="1"/>
                    <a:pt x="54" y="19"/>
                    <a:pt x="46" y="60"/>
                  </a:cubicBezTo>
                  <a:cubicBezTo>
                    <a:pt x="0" y="229"/>
                    <a:pt x="33" y="423"/>
                    <a:pt x="130" y="573"/>
                  </a:cubicBezTo>
                  <a:cubicBezTo>
                    <a:pt x="208" y="683"/>
                    <a:pt x="312" y="755"/>
                    <a:pt x="455" y="774"/>
                  </a:cubicBezTo>
                  <a:lnTo>
                    <a:pt x="520" y="774"/>
                  </a:lnTo>
                  <a:cubicBezTo>
                    <a:pt x="793" y="774"/>
                    <a:pt x="994" y="527"/>
                    <a:pt x="1052" y="287"/>
                  </a:cubicBezTo>
                  <a:cubicBezTo>
                    <a:pt x="1056" y="230"/>
                    <a:pt x="1009" y="196"/>
                    <a:pt x="966" y="196"/>
                  </a:cubicBezTo>
                  <a:cubicBezTo>
                    <a:pt x="934" y="196"/>
                    <a:pt x="905" y="214"/>
                    <a:pt x="896" y="255"/>
                  </a:cubicBezTo>
                  <a:cubicBezTo>
                    <a:pt x="860" y="435"/>
                    <a:pt x="712" y="622"/>
                    <a:pt x="515" y="622"/>
                  </a:cubicBezTo>
                  <a:cubicBezTo>
                    <a:pt x="499" y="622"/>
                    <a:pt x="484" y="621"/>
                    <a:pt x="468" y="618"/>
                  </a:cubicBezTo>
                  <a:cubicBezTo>
                    <a:pt x="357" y="605"/>
                    <a:pt x="292" y="534"/>
                    <a:pt x="247" y="482"/>
                  </a:cubicBezTo>
                  <a:cubicBezTo>
                    <a:pt x="176" y="371"/>
                    <a:pt x="150" y="222"/>
                    <a:pt x="182" y="92"/>
                  </a:cubicBezTo>
                  <a:cubicBezTo>
                    <a:pt x="197" y="36"/>
                    <a:pt x="155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11738745" y="-1342"/>
              <a:ext cx="76243" cy="59889"/>
            </a:xfrm>
            <a:custGeom>
              <a:avLst/>
              <a:gdLst/>
              <a:ahLst/>
              <a:cxnLst/>
              <a:rect l="l" t="t" r="r" b="b"/>
              <a:pathLst>
                <a:path w="676" h="531" extrusionOk="0">
                  <a:moveTo>
                    <a:pt x="102" y="0"/>
                  </a:moveTo>
                  <a:cubicBezTo>
                    <a:pt x="73" y="0"/>
                    <a:pt x="45" y="15"/>
                    <a:pt x="33" y="50"/>
                  </a:cubicBezTo>
                  <a:cubicBezTo>
                    <a:pt x="0" y="174"/>
                    <a:pt x="26" y="310"/>
                    <a:pt x="91" y="407"/>
                  </a:cubicBezTo>
                  <a:cubicBezTo>
                    <a:pt x="149" y="485"/>
                    <a:pt x="208" y="524"/>
                    <a:pt x="292" y="531"/>
                  </a:cubicBezTo>
                  <a:lnTo>
                    <a:pt x="325" y="531"/>
                  </a:lnTo>
                  <a:cubicBezTo>
                    <a:pt x="507" y="531"/>
                    <a:pt x="637" y="369"/>
                    <a:pt x="669" y="200"/>
                  </a:cubicBezTo>
                  <a:cubicBezTo>
                    <a:pt x="676" y="161"/>
                    <a:pt x="650" y="115"/>
                    <a:pt x="611" y="109"/>
                  </a:cubicBezTo>
                  <a:cubicBezTo>
                    <a:pt x="606" y="108"/>
                    <a:pt x="601" y="108"/>
                    <a:pt x="596" y="108"/>
                  </a:cubicBezTo>
                  <a:cubicBezTo>
                    <a:pt x="561" y="108"/>
                    <a:pt x="525" y="127"/>
                    <a:pt x="520" y="167"/>
                  </a:cubicBezTo>
                  <a:cubicBezTo>
                    <a:pt x="495" y="272"/>
                    <a:pt x="418" y="382"/>
                    <a:pt x="316" y="382"/>
                  </a:cubicBezTo>
                  <a:cubicBezTo>
                    <a:pt x="310" y="382"/>
                    <a:pt x="305" y="382"/>
                    <a:pt x="299" y="382"/>
                  </a:cubicBezTo>
                  <a:cubicBezTo>
                    <a:pt x="266" y="382"/>
                    <a:pt x="234" y="362"/>
                    <a:pt x="214" y="330"/>
                  </a:cubicBezTo>
                  <a:cubicBezTo>
                    <a:pt x="169" y="271"/>
                    <a:pt x="156" y="174"/>
                    <a:pt x="182" y="89"/>
                  </a:cubicBezTo>
                  <a:cubicBezTo>
                    <a:pt x="194" y="37"/>
                    <a:pt x="147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11515997" y="-53223"/>
              <a:ext cx="76468" cy="60453"/>
            </a:xfrm>
            <a:custGeom>
              <a:avLst/>
              <a:gdLst/>
              <a:ahLst/>
              <a:cxnLst/>
              <a:rect l="l" t="t" r="r" b="b"/>
              <a:pathLst>
                <a:path w="678" h="536" extrusionOk="0">
                  <a:moveTo>
                    <a:pt x="110" y="0"/>
                  </a:moveTo>
                  <a:cubicBezTo>
                    <a:pt x="79" y="0"/>
                    <a:pt x="50" y="24"/>
                    <a:pt x="40" y="56"/>
                  </a:cubicBezTo>
                  <a:cubicBezTo>
                    <a:pt x="1" y="238"/>
                    <a:pt x="59" y="458"/>
                    <a:pt x="235" y="517"/>
                  </a:cubicBezTo>
                  <a:cubicBezTo>
                    <a:pt x="267" y="529"/>
                    <a:pt x="299" y="535"/>
                    <a:pt x="330" y="535"/>
                  </a:cubicBezTo>
                  <a:cubicBezTo>
                    <a:pt x="491" y="535"/>
                    <a:pt x="626" y="379"/>
                    <a:pt x="670" y="205"/>
                  </a:cubicBezTo>
                  <a:cubicBezTo>
                    <a:pt x="677" y="149"/>
                    <a:pt x="633" y="117"/>
                    <a:pt x="590" y="117"/>
                  </a:cubicBezTo>
                  <a:cubicBezTo>
                    <a:pt x="559" y="117"/>
                    <a:pt x="529" y="134"/>
                    <a:pt x="520" y="173"/>
                  </a:cubicBezTo>
                  <a:cubicBezTo>
                    <a:pt x="503" y="270"/>
                    <a:pt x="421" y="387"/>
                    <a:pt x="326" y="387"/>
                  </a:cubicBezTo>
                  <a:cubicBezTo>
                    <a:pt x="313" y="387"/>
                    <a:pt x="300" y="385"/>
                    <a:pt x="287" y="380"/>
                  </a:cubicBezTo>
                  <a:cubicBezTo>
                    <a:pt x="189" y="348"/>
                    <a:pt x="157" y="212"/>
                    <a:pt x="189" y="88"/>
                  </a:cubicBezTo>
                  <a:cubicBezTo>
                    <a:pt x="196" y="49"/>
                    <a:pt x="170" y="10"/>
                    <a:pt x="131" y="4"/>
                  </a:cubicBezTo>
                  <a:cubicBezTo>
                    <a:pt x="124" y="1"/>
                    <a:pt x="117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10951177" y="-496466"/>
              <a:ext cx="497607" cy="812729"/>
            </a:xfrm>
            <a:custGeom>
              <a:avLst/>
              <a:gdLst/>
              <a:ahLst/>
              <a:cxnLst/>
              <a:rect l="l" t="t" r="r" b="b"/>
              <a:pathLst>
                <a:path w="4412" h="7206" extrusionOk="0">
                  <a:moveTo>
                    <a:pt x="2366" y="2719"/>
                  </a:moveTo>
                  <a:cubicBezTo>
                    <a:pt x="2379" y="2719"/>
                    <a:pt x="2398" y="2719"/>
                    <a:pt x="2411" y="2726"/>
                  </a:cubicBezTo>
                  <a:cubicBezTo>
                    <a:pt x="2552" y="2751"/>
                    <a:pt x="2596" y="2759"/>
                    <a:pt x="2593" y="2759"/>
                  </a:cubicBezTo>
                  <a:cubicBezTo>
                    <a:pt x="2588" y="2759"/>
                    <a:pt x="2431" y="2732"/>
                    <a:pt x="2428" y="2732"/>
                  </a:cubicBezTo>
                  <a:lnTo>
                    <a:pt x="2428" y="2732"/>
                  </a:lnTo>
                  <a:cubicBezTo>
                    <a:pt x="2424" y="2732"/>
                    <a:pt x="2696" y="2779"/>
                    <a:pt x="3976" y="2999"/>
                  </a:cubicBezTo>
                  <a:cubicBezTo>
                    <a:pt x="3970" y="3037"/>
                    <a:pt x="3944" y="3239"/>
                    <a:pt x="3937" y="3323"/>
                  </a:cubicBezTo>
                  <a:cubicBezTo>
                    <a:pt x="3924" y="3336"/>
                    <a:pt x="3872" y="4051"/>
                    <a:pt x="3496" y="5018"/>
                  </a:cubicBezTo>
                  <a:cubicBezTo>
                    <a:pt x="2890" y="4845"/>
                    <a:pt x="2724" y="4798"/>
                    <a:pt x="2720" y="4798"/>
                  </a:cubicBezTo>
                  <a:lnTo>
                    <a:pt x="2720" y="4798"/>
                  </a:lnTo>
                  <a:cubicBezTo>
                    <a:pt x="2576" y="4756"/>
                    <a:pt x="2343" y="4688"/>
                    <a:pt x="1982" y="4583"/>
                  </a:cubicBezTo>
                  <a:cubicBezTo>
                    <a:pt x="1827" y="4538"/>
                    <a:pt x="1742" y="4388"/>
                    <a:pt x="1781" y="4226"/>
                  </a:cubicBezTo>
                  <a:lnTo>
                    <a:pt x="2073" y="2960"/>
                  </a:lnTo>
                  <a:cubicBezTo>
                    <a:pt x="2106" y="2817"/>
                    <a:pt x="2229" y="2719"/>
                    <a:pt x="2366" y="2719"/>
                  </a:cubicBezTo>
                  <a:close/>
                  <a:moveTo>
                    <a:pt x="2904" y="141"/>
                  </a:moveTo>
                  <a:cubicBezTo>
                    <a:pt x="3094" y="141"/>
                    <a:pt x="3275" y="213"/>
                    <a:pt x="3437" y="368"/>
                  </a:cubicBezTo>
                  <a:cubicBezTo>
                    <a:pt x="3996" y="894"/>
                    <a:pt x="4048" y="2070"/>
                    <a:pt x="3989" y="2843"/>
                  </a:cubicBezTo>
                  <a:cubicBezTo>
                    <a:pt x="2613" y="2608"/>
                    <a:pt x="2430" y="2579"/>
                    <a:pt x="2431" y="2579"/>
                  </a:cubicBezTo>
                  <a:lnTo>
                    <a:pt x="2431" y="2579"/>
                  </a:lnTo>
                  <a:cubicBezTo>
                    <a:pt x="2432" y="2579"/>
                    <a:pt x="2453" y="2582"/>
                    <a:pt x="2456" y="2582"/>
                  </a:cubicBezTo>
                  <a:cubicBezTo>
                    <a:pt x="2458" y="2582"/>
                    <a:pt x="2453" y="2581"/>
                    <a:pt x="2431" y="2576"/>
                  </a:cubicBezTo>
                  <a:cubicBezTo>
                    <a:pt x="2405" y="2570"/>
                    <a:pt x="2379" y="2570"/>
                    <a:pt x="2359" y="2570"/>
                  </a:cubicBezTo>
                  <a:cubicBezTo>
                    <a:pt x="2145" y="2570"/>
                    <a:pt x="1969" y="2713"/>
                    <a:pt x="1924" y="2914"/>
                  </a:cubicBezTo>
                  <a:lnTo>
                    <a:pt x="1632" y="4181"/>
                  </a:lnTo>
                  <a:cubicBezTo>
                    <a:pt x="1580" y="4421"/>
                    <a:pt x="1716" y="4642"/>
                    <a:pt x="1943" y="4713"/>
                  </a:cubicBezTo>
                  <a:cubicBezTo>
                    <a:pt x="1950" y="4713"/>
                    <a:pt x="3422" y="5140"/>
                    <a:pt x="3437" y="5142"/>
                  </a:cubicBezTo>
                  <a:lnTo>
                    <a:pt x="3437" y="5142"/>
                  </a:lnTo>
                  <a:cubicBezTo>
                    <a:pt x="2878" y="6486"/>
                    <a:pt x="2225" y="7070"/>
                    <a:pt x="1679" y="7070"/>
                  </a:cubicBezTo>
                  <a:cubicBezTo>
                    <a:pt x="798" y="7070"/>
                    <a:pt x="197" y="5549"/>
                    <a:pt x="722" y="3252"/>
                  </a:cubicBezTo>
                  <a:cubicBezTo>
                    <a:pt x="1138" y="1439"/>
                    <a:pt x="2101" y="141"/>
                    <a:pt x="2904" y="141"/>
                  </a:cubicBezTo>
                  <a:close/>
                  <a:moveTo>
                    <a:pt x="2907" y="1"/>
                  </a:moveTo>
                  <a:cubicBezTo>
                    <a:pt x="2412" y="1"/>
                    <a:pt x="1905" y="428"/>
                    <a:pt x="1534" y="953"/>
                  </a:cubicBezTo>
                  <a:cubicBezTo>
                    <a:pt x="1125" y="1544"/>
                    <a:pt x="781" y="2349"/>
                    <a:pt x="580" y="3226"/>
                  </a:cubicBezTo>
                  <a:cubicBezTo>
                    <a:pt x="1" y="5759"/>
                    <a:pt x="718" y="7205"/>
                    <a:pt x="1677" y="7205"/>
                  </a:cubicBezTo>
                  <a:cubicBezTo>
                    <a:pt x="2416" y="7205"/>
                    <a:pt x="3299" y="6343"/>
                    <a:pt x="3840" y="4453"/>
                  </a:cubicBezTo>
                  <a:cubicBezTo>
                    <a:pt x="4191" y="3258"/>
                    <a:pt x="4411" y="1109"/>
                    <a:pt x="3535" y="271"/>
                  </a:cubicBezTo>
                  <a:cubicBezTo>
                    <a:pt x="3336" y="82"/>
                    <a:pt x="3122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10611473" y="-884219"/>
              <a:ext cx="456441" cy="509901"/>
            </a:xfrm>
            <a:custGeom>
              <a:avLst/>
              <a:gdLst/>
              <a:ahLst/>
              <a:cxnLst/>
              <a:rect l="l" t="t" r="r" b="b"/>
              <a:pathLst>
                <a:path w="4047" h="4521" extrusionOk="0">
                  <a:moveTo>
                    <a:pt x="1916" y="1"/>
                  </a:moveTo>
                  <a:cubicBezTo>
                    <a:pt x="1396" y="1"/>
                    <a:pt x="929" y="182"/>
                    <a:pt x="598" y="514"/>
                  </a:cubicBezTo>
                  <a:cubicBezTo>
                    <a:pt x="565" y="546"/>
                    <a:pt x="539" y="572"/>
                    <a:pt x="513" y="605"/>
                  </a:cubicBezTo>
                  <a:cubicBezTo>
                    <a:pt x="338" y="819"/>
                    <a:pt x="195" y="1059"/>
                    <a:pt x="117" y="1325"/>
                  </a:cubicBezTo>
                  <a:cubicBezTo>
                    <a:pt x="33" y="1579"/>
                    <a:pt x="0" y="1864"/>
                    <a:pt x="26" y="2131"/>
                  </a:cubicBezTo>
                  <a:cubicBezTo>
                    <a:pt x="85" y="2839"/>
                    <a:pt x="617" y="3657"/>
                    <a:pt x="1377" y="3767"/>
                  </a:cubicBezTo>
                  <a:cubicBezTo>
                    <a:pt x="1604" y="4189"/>
                    <a:pt x="2156" y="4521"/>
                    <a:pt x="2481" y="4521"/>
                  </a:cubicBezTo>
                  <a:cubicBezTo>
                    <a:pt x="2514" y="4521"/>
                    <a:pt x="2546" y="4514"/>
                    <a:pt x="2585" y="4495"/>
                  </a:cubicBezTo>
                  <a:cubicBezTo>
                    <a:pt x="2656" y="4482"/>
                    <a:pt x="2715" y="4436"/>
                    <a:pt x="2728" y="4384"/>
                  </a:cubicBezTo>
                  <a:cubicBezTo>
                    <a:pt x="2747" y="4332"/>
                    <a:pt x="2728" y="4293"/>
                    <a:pt x="2702" y="4261"/>
                  </a:cubicBezTo>
                  <a:lnTo>
                    <a:pt x="2689" y="4241"/>
                  </a:lnTo>
                  <a:cubicBezTo>
                    <a:pt x="2410" y="3930"/>
                    <a:pt x="2397" y="3832"/>
                    <a:pt x="2397" y="3806"/>
                  </a:cubicBezTo>
                  <a:lnTo>
                    <a:pt x="2410" y="3806"/>
                  </a:lnTo>
                  <a:cubicBezTo>
                    <a:pt x="2455" y="3800"/>
                    <a:pt x="2533" y="3780"/>
                    <a:pt x="2630" y="3754"/>
                  </a:cubicBezTo>
                  <a:cubicBezTo>
                    <a:pt x="3020" y="3657"/>
                    <a:pt x="3546" y="3423"/>
                    <a:pt x="3825" y="2904"/>
                  </a:cubicBezTo>
                  <a:cubicBezTo>
                    <a:pt x="3988" y="2585"/>
                    <a:pt x="4046" y="2196"/>
                    <a:pt x="3994" y="1761"/>
                  </a:cubicBezTo>
                  <a:cubicBezTo>
                    <a:pt x="3884" y="812"/>
                    <a:pt x="3143" y="111"/>
                    <a:pt x="2143" y="7"/>
                  </a:cubicBezTo>
                  <a:cubicBezTo>
                    <a:pt x="2072" y="1"/>
                    <a:pt x="1994" y="1"/>
                    <a:pt x="1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10620270" y="-731847"/>
              <a:ext cx="293015" cy="348731"/>
            </a:xfrm>
            <a:custGeom>
              <a:avLst/>
              <a:gdLst/>
              <a:ahLst/>
              <a:cxnLst/>
              <a:rect l="l" t="t" r="r" b="b"/>
              <a:pathLst>
                <a:path w="2598" h="3092" extrusionOk="0">
                  <a:moveTo>
                    <a:pt x="104" y="0"/>
                  </a:moveTo>
                  <a:cubicBezTo>
                    <a:pt x="33" y="260"/>
                    <a:pt x="0" y="533"/>
                    <a:pt x="20" y="780"/>
                  </a:cubicBezTo>
                  <a:cubicBezTo>
                    <a:pt x="104" y="1702"/>
                    <a:pt x="792" y="2267"/>
                    <a:pt x="1312" y="2338"/>
                  </a:cubicBezTo>
                  <a:cubicBezTo>
                    <a:pt x="1338" y="2338"/>
                    <a:pt x="1351" y="2358"/>
                    <a:pt x="1357" y="2371"/>
                  </a:cubicBezTo>
                  <a:cubicBezTo>
                    <a:pt x="1573" y="2773"/>
                    <a:pt x="2095" y="3092"/>
                    <a:pt x="2403" y="3092"/>
                  </a:cubicBezTo>
                  <a:cubicBezTo>
                    <a:pt x="2428" y="3092"/>
                    <a:pt x="2452" y="3090"/>
                    <a:pt x="2474" y="3085"/>
                  </a:cubicBezTo>
                  <a:cubicBezTo>
                    <a:pt x="2552" y="3072"/>
                    <a:pt x="2598" y="3007"/>
                    <a:pt x="2552" y="2975"/>
                  </a:cubicBezTo>
                  <a:cubicBezTo>
                    <a:pt x="2494" y="2910"/>
                    <a:pt x="2163" y="2533"/>
                    <a:pt x="2247" y="2423"/>
                  </a:cubicBezTo>
                  <a:cubicBezTo>
                    <a:pt x="1994" y="1877"/>
                    <a:pt x="1312" y="1884"/>
                    <a:pt x="831" y="1475"/>
                  </a:cubicBezTo>
                  <a:cubicBezTo>
                    <a:pt x="624" y="1293"/>
                    <a:pt x="461" y="1026"/>
                    <a:pt x="344" y="773"/>
                  </a:cubicBezTo>
                  <a:cubicBezTo>
                    <a:pt x="240" y="539"/>
                    <a:pt x="162" y="280"/>
                    <a:pt x="10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10947793" y="-748765"/>
              <a:ext cx="84138" cy="206960"/>
            </a:xfrm>
            <a:custGeom>
              <a:avLst/>
              <a:gdLst/>
              <a:ahLst/>
              <a:cxnLst/>
              <a:rect l="l" t="t" r="r" b="b"/>
              <a:pathLst>
                <a:path w="746" h="1835" extrusionOk="0">
                  <a:moveTo>
                    <a:pt x="343" y="1"/>
                  </a:moveTo>
                  <a:cubicBezTo>
                    <a:pt x="314" y="1"/>
                    <a:pt x="282" y="32"/>
                    <a:pt x="291" y="72"/>
                  </a:cubicBezTo>
                  <a:cubicBezTo>
                    <a:pt x="551" y="826"/>
                    <a:pt x="402" y="1313"/>
                    <a:pt x="32" y="1754"/>
                  </a:cubicBezTo>
                  <a:cubicBezTo>
                    <a:pt x="0" y="1786"/>
                    <a:pt x="32" y="1835"/>
                    <a:pt x="70" y="1835"/>
                  </a:cubicBezTo>
                  <a:cubicBezTo>
                    <a:pt x="79" y="1835"/>
                    <a:pt x="88" y="1832"/>
                    <a:pt x="97" y="1826"/>
                  </a:cubicBezTo>
                  <a:cubicBezTo>
                    <a:pt x="714" y="1404"/>
                    <a:pt x="746" y="573"/>
                    <a:pt x="376" y="20"/>
                  </a:cubicBezTo>
                  <a:cubicBezTo>
                    <a:pt x="368" y="7"/>
                    <a:pt x="356" y="1"/>
                    <a:pt x="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10604142" y="-891550"/>
              <a:ext cx="471103" cy="525353"/>
            </a:xfrm>
            <a:custGeom>
              <a:avLst/>
              <a:gdLst/>
              <a:ahLst/>
              <a:cxnLst/>
              <a:rect l="l" t="t" r="r" b="b"/>
              <a:pathLst>
                <a:path w="4177" h="4658" extrusionOk="0">
                  <a:moveTo>
                    <a:pt x="1981" y="143"/>
                  </a:moveTo>
                  <a:cubicBezTo>
                    <a:pt x="2059" y="143"/>
                    <a:pt x="2130" y="143"/>
                    <a:pt x="2202" y="150"/>
                  </a:cubicBezTo>
                  <a:cubicBezTo>
                    <a:pt x="3085" y="241"/>
                    <a:pt x="3877" y="877"/>
                    <a:pt x="3988" y="1839"/>
                  </a:cubicBezTo>
                  <a:cubicBezTo>
                    <a:pt x="4027" y="2209"/>
                    <a:pt x="4007" y="2598"/>
                    <a:pt x="3825" y="2943"/>
                  </a:cubicBezTo>
                  <a:cubicBezTo>
                    <a:pt x="3553" y="3475"/>
                    <a:pt x="3001" y="3676"/>
                    <a:pt x="2676" y="3767"/>
                  </a:cubicBezTo>
                  <a:cubicBezTo>
                    <a:pt x="2527" y="3806"/>
                    <a:pt x="2423" y="3813"/>
                    <a:pt x="2416" y="3819"/>
                  </a:cubicBezTo>
                  <a:cubicBezTo>
                    <a:pt x="2403" y="3832"/>
                    <a:pt x="2397" y="3832"/>
                    <a:pt x="2397" y="3839"/>
                  </a:cubicBezTo>
                  <a:cubicBezTo>
                    <a:pt x="2312" y="3949"/>
                    <a:pt x="2650" y="4326"/>
                    <a:pt x="2702" y="4391"/>
                  </a:cubicBezTo>
                  <a:cubicBezTo>
                    <a:pt x="2741" y="4423"/>
                    <a:pt x="2702" y="4488"/>
                    <a:pt x="2617" y="4501"/>
                  </a:cubicBezTo>
                  <a:cubicBezTo>
                    <a:pt x="2592" y="4514"/>
                    <a:pt x="2566" y="4514"/>
                    <a:pt x="2540" y="4514"/>
                  </a:cubicBezTo>
                  <a:cubicBezTo>
                    <a:pt x="2234" y="4514"/>
                    <a:pt x="1708" y="4196"/>
                    <a:pt x="1500" y="3800"/>
                  </a:cubicBezTo>
                  <a:cubicBezTo>
                    <a:pt x="1494" y="3780"/>
                    <a:pt x="1481" y="3767"/>
                    <a:pt x="1455" y="3767"/>
                  </a:cubicBezTo>
                  <a:cubicBezTo>
                    <a:pt x="935" y="3689"/>
                    <a:pt x="247" y="3124"/>
                    <a:pt x="163" y="2202"/>
                  </a:cubicBezTo>
                  <a:cubicBezTo>
                    <a:pt x="143" y="1955"/>
                    <a:pt x="176" y="1683"/>
                    <a:pt x="247" y="1429"/>
                  </a:cubicBezTo>
                  <a:cubicBezTo>
                    <a:pt x="318" y="1183"/>
                    <a:pt x="448" y="942"/>
                    <a:pt x="630" y="734"/>
                  </a:cubicBezTo>
                  <a:cubicBezTo>
                    <a:pt x="650" y="715"/>
                    <a:pt x="676" y="682"/>
                    <a:pt x="702" y="657"/>
                  </a:cubicBezTo>
                  <a:cubicBezTo>
                    <a:pt x="1033" y="325"/>
                    <a:pt x="1487" y="143"/>
                    <a:pt x="1981" y="143"/>
                  </a:cubicBezTo>
                  <a:close/>
                  <a:moveTo>
                    <a:pt x="1981" y="1"/>
                  </a:moveTo>
                  <a:cubicBezTo>
                    <a:pt x="1448" y="1"/>
                    <a:pt x="961" y="195"/>
                    <a:pt x="611" y="540"/>
                  </a:cubicBezTo>
                  <a:cubicBezTo>
                    <a:pt x="585" y="566"/>
                    <a:pt x="552" y="598"/>
                    <a:pt x="533" y="631"/>
                  </a:cubicBezTo>
                  <a:cubicBezTo>
                    <a:pt x="344" y="845"/>
                    <a:pt x="208" y="1092"/>
                    <a:pt x="117" y="1377"/>
                  </a:cubicBezTo>
                  <a:cubicBezTo>
                    <a:pt x="33" y="1644"/>
                    <a:pt x="0" y="1929"/>
                    <a:pt x="26" y="2209"/>
                  </a:cubicBezTo>
                  <a:cubicBezTo>
                    <a:pt x="111" y="3228"/>
                    <a:pt x="864" y="3800"/>
                    <a:pt x="1397" y="3897"/>
                  </a:cubicBezTo>
                  <a:cubicBezTo>
                    <a:pt x="1650" y="4332"/>
                    <a:pt x="2202" y="4657"/>
                    <a:pt x="2553" y="4657"/>
                  </a:cubicBezTo>
                  <a:cubicBezTo>
                    <a:pt x="2585" y="4657"/>
                    <a:pt x="2617" y="4657"/>
                    <a:pt x="2650" y="4651"/>
                  </a:cubicBezTo>
                  <a:cubicBezTo>
                    <a:pt x="2747" y="4631"/>
                    <a:pt x="2825" y="4566"/>
                    <a:pt x="2851" y="4488"/>
                  </a:cubicBezTo>
                  <a:cubicBezTo>
                    <a:pt x="2877" y="4423"/>
                    <a:pt x="2858" y="4352"/>
                    <a:pt x="2812" y="4293"/>
                  </a:cubicBezTo>
                  <a:lnTo>
                    <a:pt x="2793" y="4274"/>
                  </a:lnTo>
                  <a:cubicBezTo>
                    <a:pt x="2637" y="4099"/>
                    <a:pt x="2579" y="4001"/>
                    <a:pt x="2546" y="3943"/>
                  </a:cubicBezTo>
                  <a:cubicBezTo>
                    <a:pt x="2585" y="3936"/>
                    <a:pt x="2643" y="3930"/>
                    <a:pt x="2695" y="3910"/>
                  </a:cubicBezTo>
                  <a:cubicBezTo>
                    <a:pt x="3105" y="3806"/>
                    <a:pt x="3657" y="3573"/>
                    <a:pt x="3942" y="3020"/>
                  </a:cubicBezTo>
                  <a:cubicBezTo>
                    <a:pt x="4118" y="2683"/>
                    <a:pt x="4176" y="2287"/>
                    <a:pt x="4118" y="1832"/>
                  </a:cubicBezTo>
                  <a:cubicBezTo>
                    <a:pt x="4007" y="858"/>
                    <a:pt x="3234" y="130"/>
                    <a:pt x="2202" y="20"/>
                  </a:cubicBezTo>
                  <a:cubicBezTo>
                    <a:pt x="2137" y="7"/>
                    <a:pt x="2059" y="1"/>
                    <a:pt x="1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10724256" y="-846888"/>
              <a:ext cx="208878" cy="340723"/>
            </a:xfrm>
            <a:custGeom>
              <a:avLst/>
              <a:gdLst/>
              <a:ahLst/>
              <a:cxnLst/>
              <a:rect l="l" t="t" r="r" b="b"/>
              <a:pathLst>
                <a:path w="1852" h="3021" extrusionOk="0">
                  <a:moveTo>
                    <a:pt x="1111" y="1"/>
                  </a:moveTo>
                  <a:cubicBezTo>
                    <a:pt x="1000" y="1"/>
                    <a:pt x="981" y="85"/>
                    <a:pt x="974" y="163"/>
                  </a:cubicBezTo>
                  <a:cubicBezTo>
                    <a:pt x="968" y="202"/>
                    <a:pt x="962" y="261"/>
                    <a:pt x="942" y="325"/>
                  </a:cubicBezTo>
                  <a:cubicBezTo>
                    <a:pt x="656" y="338"/>
                    <a:pt x="448" y="494"/>
                    <a:pt x="383" y="728"/>
                  </a:cubicBezTo>
                  <a:cubicBezTo>
                    <a:pt x="286" y="1079"/>
                    <a:pt x="481" y="1345"/>
                    <a:pt x="650" y="1572"/>
                  </a:cubicBezTo>
                  <a:cubicBezTo>
                    <a:pt x="780" y="1754"/>
                    <a:pt x="897" y="1897"/>
                    <a:pt x="851" y="2053"/>
                  </a:cubicBezTo>
                  <a:cubicBezTo>
                    <a:pt x="845" y="2072"/>
                    <a:pt x="819" y="2085"/>
                    <a:pt x="780" y="2085"/>
                  </a:cubicBezTo>
                  <a:cubicBezTo>
                    <a:pt x="754" y="2085"/>
                    <a:pt x="721" y="2079"/>
                    <a:pt x="715" y="2059"/>
                  </a:cubicBezTo>
                  <a:cubicBezTo>
                    <a:pt x="702" y="2033"/>
                    <a:pt x="702" y="2014"/>
                    <a:pt x="708" y="1988"/>
                  </a:cubicBezTo>
                  <a:cubicBezTo>
                    <a:pt x="715" y="1962"/>
                    <a:pt x="721" y="1949"/>
                    <a:pt x="721" y="1930"/>
                  </a:cubicBezTo>
                  <a:cubicBezTo>
                    <a:pt x="721" y="1917"/>
                    <a:pt x="721" y="1897"/>
                    <a:pt x="734" y="1884"/>
                  </a:cubicBezTo>
                  <a:cubicBezTo>
                    <a:pt x="754" y="1787"/>
                    <a:pt x="715" y="1735"/>
                    <a:pt x="682" y="1702"/>
                  </a:cubicBezTo>
                  <a:cubicBezTo>
                    <a:pt x="643" y="1670"/>
                    <a:pt x="591" y="1663"/>
                    <a:pt x="546" y="1644"/>
                  </a:cubicBezTo>
                  <a:cubicBezTo>
                    <a:pt x="526" y="1644"/>
                    <a:pt x="507" y="1637"/>
                    <a:pt x="487" y="1631"/>
                  </a:cubicBezTo>
                  <a:cubicBezTo>
                    <a:pt x="364" y="1592"/>
                    <a:pt x="299" y="1566"/>
                    <a:pt x="247" y="1566"/>
                  </a:cubicBezTo>
                  <a:cubicBezTo>
                    <a:pt x="117" y="1566"/>
                    <a:pt x="91" y="1670"/>
                    <a:pt x="65" y="1761"/>
                  </a:cubicBezTo>
                  <a:cubicBezTo>
                    <a:pt x="26" y="1917"/>
                    <a:pt x="0" y="2033"/>
                    <a:pt x="20" y="2150"/>
                  </a:cubicBezTo>
                  <a:cubicBezTo>
                    <a:pt x="33" y="2306"/>
                    <a:pt x="124" y="2430"/>
                    <a:pt x="286" y="2534"/>
                  </a:cubicBezTo>
                  <a:cubicBezTo>
                    <a:pt x="325" y="2560"/>
                    <a:pt x="332" y="2579"/>
                    <a:pt x="299" y="2670"/>
                  </a:cubicBezTo>
                  <a:cubicBezTo>
                    <a:pt x="273" y="2735"/>
                    <a:pt x="260" y="2800"/>
                    <a:pt x="293" y="2865"/>
                  </a:cubicBezTo>
                  <a:cubicBezTo>
                    <a:pt x="319" y="2904"/>
                    <a:pt x="358" y="2936"/>
                    <a:pt x="422" y="2956"/>
                  </a:cubicBezTo>
                  <a:cubicBezTo>
                    <a:pt x="442" y="2962"/>
                    <a:pt x="461" y="2962"/>
                    <a:pt x="513" y="2982"/>
                  </a:cubicBezTo>
                  <a:cubicBezTo>
                    <a:pt x="578" y="2988"/>
                    <a:pt x="650" y="3014"/>
                    <a:pt x="656" y="3014"/>
                  </a:cubicBezTo>
                  <a:cubicBezTo>
                    <a:pt x="689" y="3021"/>
                    <a:pt x="715" y="3021"/>
                    <a:pt x="741" y="3021"/>
                  </a:cubicBezTo>
                  <a:cubicBezTo>
                    <a:pt x="819" y="3021"/>
                    <a:pt x="877" y="2969"/>
                    <a:pt x="890" y="2897"/>
                  </a:cubicBezTo>
                  <a:cubicBezTo>
                    <a:pt x="910" y="2858"/>
                    <a:pt x="936" y="2748"/>
                    <a:pt x="949" y="2696"/>
                  </a:cubicBezTo>
                  <a:cubicBezTo>
                    <a:pt x="1020" y="2676"/>
                    <a:pt x="1137" y="2637"/>
                    <a:pt x="1163" y="2631"/>
                  </a:cubicBezTo>
                  <a:cubicBezTo>
                    <a:pt x="1345" y="2547"/>
                    <a:pt x="1455" y="2423"/>
                    <a:pt x="1501" y="2254"/>
                  </a:cubicBezTo>
                  <a:cubicBezTo>
                    <a:pt x="1559" y="2021"/>
                    <a:pt x="1501" y="1787"/>
                    <a:pt x="1325" y="1540"/>
                  </a:cubicBezTo>
                  <a:cubicBezTo>
                    <a:pt x="1293" y="1507"/>
                    <a:pt x="1267" y="1468"/>
                    <a:pt x="1234" y="1436"/>
                  </a:cubicBezTo>
                  <a:lnTo>
                    <a:pt x="1202" y="1397"/>
                  </a:lnTo>
                  <a:cubicBezTo>
                    <a:pt x="1111" y="1287"/>
                    <a:pt x="974" y="1137"/>
                    <a:pt x="1007" y="1014"/>
                  </a:cubicBezTo>
                  <a:cubicBezTo>
                    <a:pt x="1013" y="981"/>
                    <a:pt x="1065" y="955"/>
                    <a:pt x="1098" y="955"/>
                  </a:cubicBezTo>
                  <a:lnTo>
                    <a:pt x="1111" y="955"/>
                  </a:lnTo>
                  <a:cubicBezTo>
                    <a:pt x="1137" y="962"/>
                    <a:pt x="1143" y="975"/>
                    <a:pt x="1143" y="975"/>
                  </a:cubicBezTo>
                  <a:cubicBezTo>
                    <a:pt x="1150" y="981"/>
                    <a:pt x="1143" y="1014"/>
                    <a:pt x="1143" y="1027"/>
                  </a:cubicBezTo>
                  <a:cubicBezTo>
                    <a:pt x="1137" y="1111"/>
                    <a:pt x="1117" y="1248"/>
                    <a:pt x="1332" y="1306"/>
                  </a:cubicBezTo>
                  <a:cubicBezTo>
                    <a:pt x="1364" y="1313"/>
                    <a:pt x="1390" y="1313"/>
                    <a:pt x="1410" y="1319"/>
                  </a:cubicBezTo>
                  <a:cubicBezTo>
                    <a:pt x="1442" y="1332"/>
                    <a:pt x="1488" y="1339"/>
                    <a:pt x="1565" y="1365"/>
                  </a:cubicBezTo>
                  <a:cubicBezTo>
                    <a:pt x="1591" y="1371"/>
                    <a:pt x="1617" y="1371"/>
                    <a:pt x="1637" y="1371"/>
                  </a:cubicBezTo>
                  <a:cubicBezTo>
                    <a:pt x="1715" y="1371"/>
                    <a:pt x="1760" y="1319"/>
                    <a:pt x="1786" y="1248"/>
                  </a:cubicBezTo>
                  <a:lnTo>
                    <a:pt x="1793" y="1222"/>
                  </a:lnTo>
                  <a:cubicBezTo>
                    <a:pt x="1825" y="1118"/>
                    <a:pt x="1851" y="1020"/>
                    <a:pt x="1825" y="897"/>
                  </a:cubicBezTo>
                  <a:cubicBezTo>
                    <a:pt x="1799" y="780"/>
                    <a:pt x="1721" y="566"/>
                    <a:pt x="1533" y="488"/>
                  </a:cubicBezTo>
                  <a:cubicBezTo>
                    <a:pt x="1546" y="475"/>
                    <a:pt x="1546" y="462"/>
                    <a:pt x="1552" y="442"/>
                  </a:cubicBezTo>
                  <a:cubicBezTo>
                    <a:pt x="1565" y="397"/>
                    <a:pt x="1585" y="332"/>
                    <a:pt x="1611" y="241"/>
                  </a:cubicBezTo>
                  <a:lnTo>
                    <a:pt x="1611" y="209"/>
                  </a:lnTo>
                  <a:cubicBezTo>
                    <a:pt x="1585" y="85"/>
                    <a:pt x="1286" y="33"/>
                    <a:pt x="1286" y="33"/>
                  </a:cubicBezTo>
                  <a:cubicBezTo>
                    <a:pt x="1202" y="14"/>
                    <a:pt x="1156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10786513" y="-781134"/>
              <a:ext cx="78047" cy="65754"/>
            </a:xfrm>
            <a:custGeom>
              <a:avLst/>
              <a:gdLst/>
              <a:ahLst/>
              <a:cxnLst/>
              <a:rect l="l" t="t" r="r" b="b"/>
              <a:pathLst>
                <a:path w="692" h="583" extrusionOk="0">
                  <a:moveTo>
                    <a:pt x="459" y="1"/>
                  </a:moveTo>
                  <a:cubicBezTo>
                    <a:pt x="443" y="1"/>
                    <a:pt x="429" y="1"/>
                    <a:pt x="416" y="2"/>
                  </a:cubicBezTo>
                  <a:cubicBezTo>
                    <a:pt x="156" y="35"/>
                    <a:pt x="0" y="269"/>
                    <a:pt x="117" y="554"/>
                  </a:cubicBezTo>
                  <a:cubicBezTo>
                    <a:pt x="127" y="573"/>
                    <a:pt x="145" y="583"/>
                    <a:pt x="164" y="583"/>
                  </a:cubicBezTo>
                  <a:cubicBezTo>
                    <a:pt x="184" y="583"/>
                    <a:pt x="205" y="571"/>
                    <a:pt x="215" y="548"/>
                  </a:cubicBezTo>
                  <a:lnTo>
                    <a:pt x="215" y="535"/>
                  </a:lnTo>
                  <a:cubicBezTo>
                    <a:pt x="215" y="528"/>
                    <a:pt x="215" y="561"/>
                    <a:pt x="247" y="385"/>
                  </a:cubicBezTo>
                  <a:lnTo>
                    <a:pt x="254" y="366"/>
                  </a:lnTo>
                  <a:cubicBezTo>
                    <a:pt x="299" y="197"/>
                    <a:pt x="481" y="165"/>
                    <a:pt x="637" y="126"/>
                  </a:cubicBezTo>
                  <a:cubicBezTo>
                    <a:pt x="650" y="113"/>
                    <a:pt x="656" y="106"/>
                    <a:pt x="669" y="93"/>
                  </a:cubicBezTo>
                  <a:cubicBezTo>
                    <a:pt x="692" y="21"/>
                    <a:pt x="556" y="1"/>
                    <a:pt x="4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10735196" y="-668124"/>
              <a:ext cx="158350" cy="152711"/>
            </a:xfrm>
            <a:custGeom>
              <a:avLst/>
              <a:gdLst/>
              <a:ahLst/>
              <a:cxnLst/>
              <a:rect l="l" t="t" r="r" b="b"/>
              <a:pathLst>
                <a:path w="1404" h="1354" extrusionOk="0">
                  <a:moveTo>
                    <a:pt x="1170" y="0"/>
                  </a:moveTo>
                  <a:lnTo>
                    <a:pt x="1170" y="0"/>
                  </a:lnTo>
                  <a:cubicBezTo>
                    <a:pt x="1227" y="301"/>
                    <a:pt x="1077" y="754"/>
                    <a:pt x="730" y="754"/>
                  </a:cubicBezTo>
                  <a:cubicBezTo>
                    <a:pt x="725" y="754"/>
                    <a:pt x="720" y="754"/>
                    <a:pt x="715" y="754"/>
                  </a:cubicBezTo>
                  <a:cubicBezTo>
                    <a:pt x="485" y="736"/>
                    <a:pt x="292" y="546"/>
                    <a:pt x="69" y="546"/>
                  </a:cubicBezTo>
                  <a:cubicBezTo>
                    <a:pt x="46" y="546"/>
                    <a:pt x="24" y="548"/>
                    <a:pt x="1" y="552"/>
                  </a:cubicBezTo>
                  <a:cubicBezTo>
                    <a:pt x="20" y="669"/>
                    <a:pt x="85" y="767"/>
                    <a:pt x="235" y="877"/>
                  </a:cubicBezTo>
                  <a:cubicBezTo>
                    <a:pt x="429" y="1007"/>
                    <a:pt x="118" y="1221"/>
                    <a:pt x="351" y="1286"/>
                  </a:cubicBezTo>
                  <a:cubicBezTo>
                    <a:pt x="351" y="1286"/>
                    <a:pt x="572" y="1345"/>
                    <a:pt x="579" y="1345"/>
                  </a:cubicBezTo>
                  <a:cubicBezTo>
                    <a:pt x="599" y="1351"/>
                    <a:pt x="617" y="1354"/>
                    <a:pt x="633" y="1354"/>
                  </a:cubicBezTo>
                  <a:cubicBezTo>
                    <a:pt x="683" y="1354"/>
                    <a:pt x="712" y="1326"/>
                    <a:pt x="722" y="1286"/>
                  </a:cubicBezTo>
                  <a:cubicBezTo>
                    <a:pt x="722" y="1286"/>
                    <a:pt x="800" y="1052"/>
                    <a:pt x="800" y="1046"/>
                  </a:cubicBezTo>
                  <a:cubicBezTo>
                    <a:pt x="800" y="1046"/>
                    <a:pt x="801" y="1046"/>
                    <a:pt x="803" y="1046"/>
                  </a:cubicBezTo>
                  <a:cubicBezTo>
                    <a:pt x="832" y="1046"/>
                    <a:pt x="1009" y="993"/>
                    <a:pt x="1040" y="981"/>
                  </a:cubicBezTo>
                  <a:cubicBezTo>
                    <a:pt x="1209" y="910"/>
                    <a:pt x="1293" y="793"/>
                    <a:pt x="1332" y="656"/>
                  </a:cubicBezTo>
                  <a:cubicBezTo>
                    <a:pt x="1404" y="403"/>
                    <a:pt x="1306" y="195"/>
                    <a:pt x="1170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10716925" y="-854895"/>
              <a:ext cx="225683" cy="356852"/>
            </a:xfrm>
            <a:custGeom>
              <a:avLst/>
              <a:gdLst/>
              <a:ahLst/>
              <a:cxnLst/>
              <a:rect l="l" t="t" r="r" b="b"/>
              <a:pathLst>
                <a:path w="2001" h="3164" extrusionOk="0">
                  <a:moveTo>
                    <a:pt x="1176" y="143"/>
                  </a:moveTo>
                  <a:cubicBezTo>
                    <a:pt x="1208" y="143"/>
                    <a:pt x="1260" y="150"/>
                    <a:pt x="1332" y="176"/>
                  </a:cubicBezTo>
                  <a:cubicBezTo>
                    <a:pt x="1351" y="176"/>
                    <a:pt x="1592" y="241"/>
                    <a:pt x="1598" y="299"/>
                  </a:cubicBezTo>
                  <a:cubicBezTo>
                    <a:pt x="1540" y="565"/>
                    <a:pt x="1488" y="598"/>
                    <a:pt x="1559" y="624"/>
                  </a:cubicBezTo>
                  <a:cubicBezTo>
                    <a:pt x="1721" y="682"/>
                    <a:pt x="1799" y="877"/>
                    <a:pt x="1819" y="987"/>
                  </a:cubicBezTo>
                  <a:cubicBezTo>
                    <a:pt x="1845" y="1104"/>
                    <a:pt x="1812" y="1189"/>
                    <a:pt x="1786" y="1306"/>
                  </a:cubicBezTo>
                  <a:cubicBezTo>
                    <a:pt x="1767" y="1351"/>
                    <a:pt x="1747" y="1371"/>
                    <a:pt x="1702" y="1371"/>
                  </a:cubicBezTo>
                  <a:cubicBezTo>
                    <a:pt x="1689" y="1371"/>
                    <a:pt x="1669" y="1371"/>
                    <a:pt x="1650" y="1364"/>
                  </a:cubicBezTo>
                  <a:cubicBezTo>
                    <a:pt x="1507" y="1319"/>
                    <a:pt x="1488" y="1319"/>
                    <a:pt x="1410" y="1306"/>
                  </a:cubicBezTo>
                  <a:cubicBezTo>
                    <a:pt x="1130" y="1228"/>
                    <a:pt x="1410" y="1020"/>
                    <a:pt x="1202" y="961"/>
                  </a:cubicBezTo>
                  <a:cubicBezTo>
                    <a:pt x="1195" y="961"/>
                    <a:pt x="1176" y="955"/>
                    <a:pt x="1169" y="955"/>
                  </a:cubicBezTo>
                  <a:cubicBezTo>
                    <a:pt x="1104" y="955"/>
                    <a:pt x="1020" y="994"/>
                    <a:pt x="1007" y="1072"/>
                  </a:cubicBezTo>
                  <a:cubicBezTo>
                    <a:pt x="955" y="1247"/>
                    <a:pt x="1143" y="1436"/>
                    <a:pt x="1247" y="1559"/>
                  </a:cubicBezTo>
                  <a:cubicBezTo>
                    <a:pt x="1280" y="1591"/>
                    <a:pt x="1306" y="1624"/>
                    <a:pt x="1332" y="1663"/>
                  </a:cubicBezTo>
                  <a:cubicBezTo>
                    <a:pt x="1468" y="1858"/>
                    <a:pt x="1559" y="2066"/>
                    <a:pt x="1494" y="2319"/>
                  </a:cubicBezTo>
                  <a:cubicBezTo>
                    <a:pt x="1455" y="2455"/>
                    <a:pt x="1371" y="2572"/>
                    <a:pt x="1202" y="2644"/>
                  </a:cubicBezTo>
                  <a:cubicBezTo>
                    <a:pt x="1169" y="2663"/>
                    <a:pt x="988" y="2708"/>
                    <a:pt x="968" y="2708"/>
                  </a:cubicBezTo>
                  <a:cubicBezTo>
                    <a:pt x="968" y="2715"/>
                    <a:pt x="890" y="2955"/>
                    <a:pt x="890" y="2955"/>
                  </a:cubicBezTo>
                  <a:cubicBezTo>
                    <a:pt x="884" y="2994"/>
                    <a:pt x="851" y="3020"/>
                    <a:pt x="806" y="3020"/>
                  </a:cubicBezTo>
                  <a:cubicBezTo>
                    <a:pt x="786" y="3020"/>
                    <a:pt x="760" y="3020"/>
                    <a:pt x="741" y="3007"/>
                  </a:cubicBezTo>
                  <a:cubicBezTo>
                    <a:pt x="728" y="3007"/>
                    <a:pt x="513" y="2955"/>
                    <a:pt x="513" y="2955"/>
                  </a:cubicBezTo>
                  <a:cubicBezTo>
                    <a:pt x="273" y="2890"/>
                    <a:pt x="591" y="2670"/>
                    <a:pt x="397" y="2540"/>
                  </a:cubicBezTo>
                  <a:cubicBezTo>
                    <a:pt x="241" y="2436"/>
                    <a:pt x="176" y="2338"/>
                    <a:pt x="163" y="2215"/>
                  </a:cubicBezTo>
                  <a:cubicBezTo>
                    <a:pt x="143" y="2111"/>
                    <a:pt x="169" y="1994"/>
                    <a:pt x="208" y="1858"/>
                  </a:cubicBezTo>
                  <a:cubicBezTo>
                    <a:pt x="234" y="1754"/>
                    <a:pt x="260" y="1708"/>
                    <a:pt x="319" y="1708"/>
                  </a:cubicBezTo>
                  <a:cubicBezTo>
                    <a:pt x="358" y="1708"/>
                    <a:pt x="423" y="1734"/>
                    <a:pt x="533" y="1773"/>
                  </a:cubicBezTo>
                  <a:cubicBezTo>
                    <a:pt x="643" y="1819"/>
                    <a:pt x="773" y="1806"/>
                    <a:pt x="728" y="1942"/>
                  </a:cubicBezTo>
                  <a:cubicBezTo>
                    <a:pt x="721" y="1981"/>
                    <a:pt x="715" y="2007"/>
                    <a:pt x="708" y="2053"/>
                  </a:cubicBezTo>
                  <a:cubicBezTo>
                    <a:pt x="676" y="2182"/>
                    <a:pt x="767" y="2234"/>
                    <a:pt x="845" y="2234"/>
                  </a:cubicBezTo>
                  <a:cubicBezTo>
                    <a:pt x="910" y="2234"/>
                    <a:pt x="975" y="2202"/>
                    <a:pt x="981" y="2156"/>
                  </a:cubicBezTo>
                  <a:cubicBezTo>
                    <a:pt x="1098" y="1747"/>
                    <a:pt x="358" y="1416"/>
                    <a:pt x="513" y="832"/>
                  </a:cubicBezTo>
                  <a:cubicBezTo>
                    <a:pt x="578" y="598"/>
                    <a:pt x="806" y="481"/>
                    <a:pt x="1046" y="474"/>
                  </a:cubicBezTo>
                  <a:cubicBezTo>
                    <a:pt x="1072" y="474"/>
                    <a:pt x="1065" y="461"/>
                    <a:pt x="1072" y="435"/>
                  </a:cubicBezTo>
                  <a:cubicBezTo>
                    <a:pt x="1130" y="228"/>
                    <a:pt x="1098" y="143"/>
                    <a:pt x="1176" y="143"/>
                  </a:cubicBezTo>
                  <a:close/>
                  <a:moveTo>
                    <a:pt x="1176" y="0"/>
                  </a:moveTo>
                  <a:cubicBezTo>
                    <a:pt x="1007" y="0"/>
                    <a:pt x="981" y="163"/>
                    <a:pt x="968" y="228"/>
                  </a:cubicBezTo>
                  <a:cubicBezTo>
                    <a:pt x="962" y="254"/>
                    <a:pt x="962" y="286"/>
                    <a:pt x="949" y="332"/>
                  </a:cubicBezTo>
                  <a:cubicBezTo>
                    <a:pt x="656" y="364"/>
                    <a:pt x="442" y="533"/>
                    <a:pt x="371" y="786"/>
                  </a:cubicBezTo>
                  <a:cubicBezTo>
                    <a:pt x="273" y="1143"/>
                    <a:pt x="455" y="1416"/>
                    <a:pt x="617" y="1643"/>
                  </a:cubicBezTo>
                  <a:cubicBezTo>
                    <a:pt x="598" y="1643"/>
                    <a:pt x="591" y="1637"/>
                    <a:pt x="578" y="1637"/>
                  </a:cubicBezTo>
                  <a:cubicBezTo>
                    <a:pt x="455" y="1591"/>
                    <a:pt x="384" y="1565"/>
                    <a:pt x="312" y="1565"/>
                  </a:cubicBezTo>
                  <a:cubicBezTo>
                    <a:pt x="130" y="1565"/>
                    <a:pt x="85" y="1728"/>
                    <a:pt x="65" y="1812"/>
                  </a:cubicBezTo>
                  <a:cubicBezTo>
                    <a:pt x="26" y="1975"/>
                    <a:pt x="0" y="2104"/>
                    <a:pt x="13" y="2228"/>
                  </a:cubicBezTo>
                  <a:cubicBezTo>
                    <a:pt x="39" y="2397"/>
                    <a:pt x="137" y="2540"/>
                    <a:pt x="319" y="2657"/>
                  </a:cubicBezTo>
                  <a:cubicBezTo>
                    <a:pt x="319" y="2676"/>
                    <a:pt x="312" y="2702"/>
                    <a:pt x="299" y="2715"/>
                  </a:cubicBezTo>
                  <a:cubicBezTo>
                    <a:pt x="280" y="2780"/>
                    <a:pt x="254" y="2871"/>
                    <a:pt x="299" y="2968"/>
                  </a:cubicBezTo>
                  <a:cubicBezTo>
                    <a:pt x="332" y="3027"/>
                    <a:pt x="390" y="3072"/>
                    <a:pt x="474" y="3092"/>
                  </a:cubicBezTo>
                  <a:cubicBezTo>
                    <a:pt x="487" y="3098"/>
                    <a:pt x="513" y="3098"/>
                    <a:pt x="559" y="3111"/>
                  </a:cubicBezTo>
                  <a:cubicBezTo>
                    <a:pt x="617" y="3131"/>
                    <a:pt x="689" y="3144"/>
                    <a:pt x="708" y="3144"/>
                  </a:cubicBezTo>
                  <a:cubicBezTo>
                    <a:pt x="741" y="3157"/>
                    <a:pt x="773" y="3163"/>
                    <a:pt x="806" y="3163"/>
                  </a:cubicBezTo>
                  <a:cubicBezTo>
                    <a:pt x="916" y="3163"/>
                    <a:pt x="1007" y="3098"/>
                    <a:pt x="1033" y="2994"/>
                  </a:cubicBezTo>
                  <a:cubicBezTo>
                    <a:pt x="1046" y="2949"/>
                    <a:pt x="1065" y="2884"/>
                    <a:pt x="1078" y="2832"/>
                  </a:cubicBezTo>
                  <a:cubicBezTo>
                    <a:pt x="1150" y="2812"/>
                    <a:pt x="1228" y="2786"/>
                    <a:pt x="1260" y="2773"/>
                  </a:cubicBezTo>
                  <a:cubicBezTo>
                    <a:pt x="1462" y="2683"/>
                    <a:pt x="1585" y="2546"/>
                    <a:pt x="1637" y="2351"/>
                  </a:cubicBezTo>
                  <a:cubicBezTo>
                    <a:pt x="1715" y="2092"/>
                    <a:pt x="1650" y="1838"/>
                    <a:pt x="1455" y="1572"/>
                  </a:cubicBezTo>
                  <a:cubicBezTo>
                    <a:pt x="1423" y="1533"/>
                    <a:pt x="1390" y="1488"/>
                    <a:pt x="1364" y="1455"/>
                  </a:cubicBezTo>
                  <a:cubicBezTo>
                    <a:pt x="1358" y="1449"/>
                    <a:pt x="1351" y="1442"/>
                    <a:pt x="1351" y="1436"/>
                  </a:cubicBezTo>
                  <a:lnTo>
                    <a:pt x="1351" y="1436"/>
                  </a:lnTo>
                  <a:cubicBezTo>
                    <a:pt x="1358" y="1436"/>
                    <a:pt x="1371" y="1442"/>
                    <a:pt x="1384" y="1442"/>
                  </a:cubicBezTo>
                  <a:cubicBezTo>
                    <a:pt x="1416" y="1449"/>
                    <a:pt x="1436" y="1455"/>
                    <a:pt x="1462" y="1455"/>
                  </a:cubicBezTo>
                  <a:cubicBezTo>
                    <a:pt x="1494" y="1468"/>
                    <a:pt x="1533" y="1475"/>
                    <a:pt x="1617" y="1501"/>
                  </a:cubicBezTo>
                  <a:cubicBezTo>
                    <a:pt x="1650" y="1507"/>
                    <a:pt x="1682" y="1514"/>
                    <a:pt x="1715" y="1514"/>
                  </a:cubicBezTo>
                  <a:cubicBezTo>
                    <a:pt x="1819" y="1514"/>
                    <a:pt x="1903" y="1449"/>
                    <a:pt x="1936" y="1345"/>
                  </a:cubicBezTo>
                  <a:lnTo>
                    <a:pt x="1942" y="1319"/>
                  </a:lnTo>
                  <a:cubicBezTo>
                    <a:pt x="1975" y="1208"/>
                    <a:pt x="2001" y="1098"/>
                    <a:pt x="1975" y="961"/>
                  </a:cubicBezTo>
                  <a:cubicBezTo>
                    <a:pt x="1949" y="851"/>
                    <a:pt x="1871" y="637"/>
                    <a:pt x="1695" y="533"/>
                  </a:cubicBezTo>
                  <a:cubicBezTo>
                    <a:pt x="1715" y="481"/>
                    <a:pt x="1728" y="416"/>
                    <a:pt x="1747" y="338"/>
                  </a:cubicBezTo>
                  <a:cubicBezTo>
                    <a:pt x="1754" y="312"/>
                    <a:pt x="1754" y="299"/>
                    <a:pt x="1747" y="273"/>
                  </a:cubicBezTo>
                  <a:cubicBezTo>
                    <a:pt x="1715" y="111"/>
                    <a:pt x="1436" y="52"/>
                    <a:pt x="1364" y="39"/>
                  </a:cubicBezTo>
                  <a:cubicBezTo>
                    <a:pt x="1273" y="13"/>
                    <a:pt x="1221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10346319" y="-40366"/>
              <a:ext cx="545090" cy="476968"/>
            </a:xfrm>
            <a:custGeom>
              <a:avLst/>
              <a:gdLst/>
              <a:ahLst/>
              <a:cxnLst/>
              <a:rect l="l" t="t" r="r" b="b"/>
              <a:pathLst>
                <a:path w="4833" h="4229" extrusionOk="0">
                  <a:moveTo>
                    <a:pt x="2215" y="0"/>
                  </a:moveTo>
                  <a:cubicBezTo>
                    <a:pt x="2078" y="0"/>
                    <a:pt x="1923" y="13"/>
                    <a:pt x="1767" y="39"/>
                  </a:cubicBezTo>
                  <a:cubicBezTo>
                    <a:pt x="786" y="214"/>
                    <a:pt x="78" y="1039"/>
                    <a:pt x="33" y="2098"/>
                  </a:cubicBezTo>
                  <a:cubicBezTo>
                    <a:pt x="0" y="2728"/>
                    <a:pt x="228" y="3312"/>
                    <a:pt x="656" y="3702"/>
                  </a:cubicBezTo>
                  <a:cubicBezTo>
                    <a:pt x="663" y="3721"/>
                    <a:pt x="682" y="3728"/>
                    <a:pt x="689" y="3734"/>
                  </a:cubicBezTo>
                  <a:cubicBezTo>
                    <a:pt x="715" y="3754"/>
                    <a:pt x="728" y="3767"/>
                    <a:pt x="754" y="3786"/>
                  </a:cubicBezTo>
                  <a:cubicBezTo>
                    <a:pt x="981" y="3962"/>
                    <a:pt x="1241" y="4092"/>
                    <a:pt x="1533" y="4163"/>
                  </a:cubicBezTo>
                  <a:cubicBezTo>
                    <a:pt x="1715" y="4209"/>
                    <a:pt x="1890" y="4228"/>
                    <a:pt x="2078" y="4228"/>
                  </a:cubicBezTo>
                  <a:cubicBezTo>
                    <a:pt x="2176" y="4228"/>
                    <a:pt x="2280" y="4222"/>
                    <a:pt x="2384" y="4209"/>
                  </a:cubicBezTo>
                  <a:cubicBezTo>
                    <a:pt x="2962" y="4124"/>
                    <a:pt x="3345" y="3838"/>
                    <a:pt x="3566" y="3611"/>
                  </a:cubicBezTo>
                  <a:cubicBezTo>
                    <a:pt x="3832" y="3338"/>
                    <a:pt x="4001" y="2988"/>
                    <a:pt x="4027" y="2689"/>
                  </a:cubicBezTo>
                  <a:cubicBezTo>
                    <a:pt x="4514" y="2397"/>
                    <a:pt x="4832" y="1721"/>
                    <a:pt x="4748" y="1390"/>
                  </a:cubicBezTo>
                  <a:cubicBezTo>
                    <a:pt x="4722" y="1299"/>
                    <a:pt x="4657" y="1234"/>
                    <a:pt x="4585" y="1234"/>
                  </a:cubicBezTo>
                  <a:cubicBezTo>
                    <a:pt x="4559" y="1234"/>
                    <a:pt x="4527" y="1241"/>
                    <a:pt x="4507" y="1267"/>
                  </a:cubicBezTo>
                  <a:lnTo>
                    <a:pt x="4488" y="1280"/>
                  </a:lnTo>
                  <a:cubicBezTo>
                    <a:pt x="4196" y="1565"/>
                    <a:pt x="4085" y="1617"/>
                    <a:pt x="4033" y="1617"/>
                  </a:cubicBezTo>
                  <a:cubicBezTo>
                    <a:pt x="4027" y="1617"/>
                    <a:pt x="4027" y="1604"/>
                    <a:pt x="4027" y="1598"/>
                  </a:cubicBezTo>
                  <a:cubicBezTo>
                    <a:pt x="4007" y="1552"/>
                    <a:pt x="3994" y="1468"/>
                    <a:pt x="3962" y="1370"/>
                  </a:cubicBezTo>
                  <a:cubicBezTo>
                    <a:pt x="3851" y="1052"/>
                    <a:pt x="3650" y="611"/>
                    <a:pt x="3254" y="318"/>
                  </a:cubicBezTo>
                  <a:cubicBezTo>
                    <a:pt x="3169" y="260"/>
                    <a:pt x="3079" y="201"/>
                    <a:pt x="2988" y="162"/>
                  </a:cubicBezTo>
                  <a:cubicBezTo>
                    <a:pt x="2754" y="59"/>
                    <a:pt x="2501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10379928" y="80878"/>
              <a:ext cx="82671" cy="219705"/>
            </a:xfrm>
            <a:custGeom>
              <a:avLst/>
              <a:gdLst/>
              <a:ahLst/>
              <a:cxnLst/>
              <a:rect l="l" t="t" r="r" b="b"/>
              <a:pathLst>
                <a:path w="733" h="1948" extrusionOk="0">
                  <a:moveTo>
                    <a:pt x="662" y="1"/>
                  </a:moveTo>
                  <a:cubicBezTo>
                    <a:pt x="650" y="1"/>
                    <a:pt x="637" y="5"/>
                    <a:pt x="624" y="16"/>
                  </a:cubicBezTo>
                  <a:cubicBezTo>
                    <a:pt x="1" y="484"/>
                    <a:pt x="7" y="1367"/>
                    <a:pt x="430" y="1932"/>
                  </a:cubicBezTo>
                  <a:cubicBezTo>
                    <a:pt x="439" y="1943"/>
                    <a:pt x="452" y="1948"/>
                    <a:pt x="465" y="1948"/>
                  </a:cubicBezTo>
                  <a:cubicBezTo>
                    <a:pt x="498" y="1948"/>
                    <a:pt x="533" y="1917"/>
                    <a:pt x="514" y="1880"/>
                  </a:cubicBezTo>
                  <a:cubicBezTo>
                    <a:pt x="196" y="1088"/>
                    <a:pt x="326" y="568"/>
                    <a:pt x="702" y="88"/>
                  </a:cubicBezTo>
                  <a:cubicBezTo>
                    <a:pt x="732" y="48"/>
                    <a:pt x="701" y="1"/>
                    <a:pt x="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10429778" y="3507"/>
              <a:ext cx="452832" cy="425763"/>
            </a:xfrm>
            <a:custGeom>
              <a:avLst/>
              <a:gdLst/>
              <a:ahLst/>
              <a:cxnLst/>
              <a:rect l="l" t="t" r="r" b="b"/>
              <a:pathLst>
                <a:path w="4015" h="3775" extrusionOk="0">
                  <a:moveTo>
                    <a:pt x="2481" y="1"/>
                  </a:moveTo>
                  <a:lnTo>
                    <a:pt x="2481" y="1"/>
                  </a:lnTo>
                  <a:cubicBezTo>
                    <a:pt x="2371" y="313"/>
                    <a:pt x="2475" y="683"/>
                    <a:pt x="2598" y="1001"/>
                  </a:cubicBezTo>
                  <a:cubicBezTo>
                    <a:pt x="2735" y="1358"/>
                    <a:pt x="2891" y="1748"/>
                    <a:pt x="2774" y="2111"/>
                  </a:cubicBezTo>
                  <a:cubicBezTo>
                    <a:pt x="2670" y="2430"/>
                    <a:pt x="2378" y="2651"/>
                    <a:pt x="2085" y="2813"/>
                  </a:cubicBezTo>
                  <a:cubicBezTo>
                    <a:pt x="1864" y="2930"/>
                    <a:pt x="1631" y="3040"/>
                    <a:pt x="1377" y="3060"/>
                  </a:cubicBezTo>
                  <a:cubicBezTo>
                    <a:pt x="1320" y="3067"/>
                    <a:pt x="1262" y="3069"/>
                    <a:pt x="1203" y="3069"/>
                  </a:cubicBezTo>
                  <a:cubicBezTo>
                    <a:pt x="1023" y="3069"/>
                    <a:pt x="840" y="3045"/>
                    <a:pt x="663" y="3045"/>
                  </a:cubicBezTo>
                  <a:cubicBezTo>
                    <a:pt x="515" y="3045"/>
                    <a:pt x="370" y="3062"/>
                    <a:pt x="234" y="3125"/>
                  </a:cubicBezTo>
                  <a:cubicBezTo>
                    <a:pt x="143" y="3170"/>
                    <a:pt x="66" y="3222"/>
                    <a:pt x="1" y="3300"/>
                  </a:cubicBezTo>
                  <a:cubicBezTo>
                    <a:pt x="14" y="3313"/>
                    <a:pt x="40" y="3332"/>
                    <a:pt x="53" y="3345"/>
                  </a:cubicBezTo>
                  <a:cubicBezTo>
                    <a:pt x="280" y="3527"/>
                    <a:pt x="540" y="3644"/>
                    <a:pt x="812" y="3709"/>
                  </a:cubicBezTo>
                  <a:cubicBezTo>
                    <a:pt x="991" y="3752"/>
                    <a:pt x="1174" y="3775"/>
                    <a:pt x="1355" y="3775"/>
                  </a:cubicBezTo>
                  <a:cubicBezTo>
                    <a:pt x="1450" y="3775"/>
                    <a:pt x="1545" y="3768"/>
                    <a:pt x="1637" y="3755"/>
                  </a:cubicBezTo>
                  <a:cubicBezTo>
                    <a:pt x="2605" y="3625"/>
                    <a:pt x="3163" y="2852"/>
                    <a:pt x="3215" y="2300"/>
                  </a:cubicBezTo>
                  <a:cubicBezTo>
                    <a:pt x="3215" y="2267"/>
                    <a:pt x="3228" y="2248"/>
                    <a:pt x="3248" y="2241"/>
                  </a:cubicBezTo>
                  <a:cubicBezTo>
                    <a:pt x="3689" y="1975"/>
                    <a:pt x="4014" y="1332"/>
                    <a:pt x="3936" y="1027"/>
                  </a:cubicBezTo>
                  <a:cubicBezTo>
                    <a:pt x="3923" y="963"/>
                    <a:pt x="3883" y="931"/>
                    <a:pt x="3850" y="931"/>
                  </a:cubicBezTo>
                  <a:cubicBezTo>
                    <a:pt x="3836" y="931"/>
                    <a:pt x="3823" y="937"/>
                    <a:pt x="3813" y="949"/>
                  </a:cubicBezTo>
                  <a:cubicBezTo>
                    <a:pt x="3748" y="1007"/>
                    <a:pt x="3447" y="1318"/>
                    <a:pt x="3293" y="1318"/>
                  </a:cubicBezTo>
                  <a:cubicBezTo>
                    <a:pt x="3276" y="1318"/>
                    <a:pt x="3261" y="1315"/>
                    <a:pt x="3248" y="1306"/>
                  </a:cubicBezTo>
                  <a:cubicBezTo>
                    <a:pt x="3235" y="1306"/>
                    <a:pt x="3235" y="1300"/>
                    <a:pt x="3228" y="1293"/>
                  </a:cubicBezTo>
                  <a:cubicBezTo>
                    <a:pt x="3222" y="1287"/>
                    <a:pt x="3202" y="1176"/>
                    <a:pt x="3157" y="1027"/>
                  </a:cubicBezTo>
                  <a:cubicBezTo>
                    <a:pt x="3066" y="741"/>
                    <a:pt x="2878" y="293"/>
                    <a:pt x="2481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10337521" y="-47697"/>
              <a:ext cx="562572" cy="492983"/>
            </a:xfrm>
            <a:custGeom>
              <a:avLst/>
              <a:gdLst/>
              <a:ahLst/>
              <a:cxnLst/>
              <a:rect l="l" t="t" r="r" b="b"/>
              <a:pathLst>
                <a:path w="4988" h="4371" extrusionOk="0">
                  <a:moveTo>
                    <a:pt x="2299" y="150"/>
                  </a:moveTo>
                  <a:cubicBezTo>
                    <a:pt x="2553" y="150"/>
                    <a:pt x="2806" y="189"/>
                    <a:pt x="3040" y="299"/>
                  </a:cubicBezTo>
                  <a:cubicBezTo>
                    <a:pt x="3131" y="344"/>
                    <a:pt x="3222" y="396"/>
                    <a:pt x="3293" y="448"/>
                  </a:cubicBezTo>
                  <a:cubicBezTo>
                    <a:pt x="3689" y="741"/>
                    <a:pt x="3877" y="1189"/>
                    <a:pt x="3968" y="1468"/>
                  </a:cubicBezTo>
                  <a:cubicBezTo>
                    <a:pt x="4014" y="1624"/>
                    <a:pt x="4027" y="1728"/>
                    <a:pt x="4040" y="1741"/>
                  </a:cubicBezTo>
                  <a:cubicBezTo>
                    <a:pt x="4046" y="1747"/>
                    <a:pt x="4046" y="1754"/>
                    <a:pt x="4053" y="1754"/>
                  </a:cubicBezTo>
                  <a:cubicBezTo>
                    <a:pt x="4072" y="1760"/>
                    <a:pt x="4079" y="1760"/>
                    <a:pt x="4098" y="1760"/>
                  </a:cubicBezTo>
                  <a:cubicBezTo>
                    <a:pt x="4248" y="1760"/>
                    <a:pt x="4559" y="1455"/>
                    <a:pt x="4624" y="1390"/>
                  </a:cubicBezTo>
                  <a:cubicBezTo>
                    <a:pt x="4631" y="1384"/>
                    <a:pt x="4650" y="1371"/>
                    <a:pt x="4657" y="1371"/>
                  </a:cubicBezTo>
                  <a:cubicBezTo>
                    <a:pt x="4689" y="1371"/>
                    <a:pt x="4728" y="1403"/>
                    <a:pt x="4741" y="1468"/>
                  </a:cubicBezTo>
                  <a:cubicBezTo>
                    <a:pt x="4826" y="1780"/>
                    <a:pt x="4501" y="2423"/>
                    <a:pt x="4053" y="2689"/>
                  </a:cubicBezTo>
                  <a:cubicBezTo>
                    <a:pt x="4040" y="2695"/>
                    <a:pt x="4020" y="2715"/>
                    <a:pt x="4020" y="2747"/>
                  </a:cubicBezTo>
                  <a:cubicBezTo>
                    <a:pt x="3975" y="3299"/>
                    <a:pt x="3410" y="4066"/>
                    <a:pt x="2449" y="4196"/>
                  </a:cubicBezTo>
                  <a:cubicBezTo>
                    <a:pt x="2351" y="4215"/>
                    <a:pt x="2241" y="4222"/>
                    <a:pt x="2143" y="4222"/>
                  </a:cubicBezTo>
                  <a:cubicBezTo>
                    <a:pt x="1975" y="4222"/>
                    <a:pt x="1799" y="4196"/>
                    <a:pt x="1617" y="4157"/>
                  </a:cubicBezTo>
                  <a:cubicBezTo>
                    <a:pt x="1351" y="4092"/>
                    <a:pt x="1091" y="3968"/>
                    <a:pt x="864" y="3793"/>
                  </a:cubicBezTo>
                  <a:cubicBezTo>
                    <a:pt x="845" y="3773"/>
                    <a:pt x="825" y="3760"/>
                    <a:pt x="806" y="3741"/>
                  </a:cubicBezTo>
                  <a:cubicBezTo>
                    <a:pt x="799" y="3734"/>
                    <a:pt x="780" y="3728"/>
                    <a:pt x="773" y="3722"/>
                  </a:cubicBezTo>
                  <a:cubicBezTo>
                    <a:pt x="370" y="3345"/>
                    <a:pt x="143" y="2786"/>
                    <a:pt x="176" y="2169"/>
                  </a:cubicBezTo>
                  <a:cubicBezTo>
                    <a:pt x="221" y="1228"/>
                    <a:pt x="838" y="357"/>
                    <a:pt x="1858" y="182"/>
                  </a:cubicBezTo>
                  <a:cubicBezTo>
                    <a:pt x="2007" y="163"/>
                    <a:pt x="2156" y="150"/>
                    <a:pt x="2299" y="150"/>
                  </a:cubicBezTo>
                  <a:close/>
                  <a:moveTo>
                    <a:pt x="2299" y="0"/>
                  </a:moveTo>
                  <a:cubicBezTo>
                    <a:pt x="2156" y="0"/>
                    <a:pt x="2001" y="13"/>
                    <a:pt x="1838" y="39"/>
                  </a:cubicBezTo>
                  <a:cubicBezTo>
                    <a:pt x="812" y="221"/>
                    <a:pt x="91" y="1072"/>
                    <a:pt x="33" y="2163"/>
                  </a:cubicBezTo>
                  <a:cubicBezTo>
                    <a:pt x="0" y="2819"/>
                    <a:pt x="241" y="3416"/>
                    <a:pt x="682" y="3825"/>
                  </a:cubicBezTo>
                  <a:cubicBezTo>
                    <a:pt x="695" y="3832"/>
                    <a:pt x="708" y="3838"/>
                    <a:pt x="715" y="3858"/>
                  </a:cubicBezTo>
                  <a:cubicBezTo>
                    <a:pt x="741" y="3871"/>
                    <a:pt x="760" y="3897"/>
                    <a:pt x="780" y="3916"/>
                  </a:cubicBezTo>
                  <a:cubicBezTo>
                    <a:pt x="1020" y="4098"/>
                    <a:pt x="1286" y="4228"/>
                    <a:pt x="1585" y="4306"/>
                  </a:cubicBezTo>
                  <a:cubicBezTo>
                    <a:pt x="1767" y="4351"/>
                    <a:pt x="1949" y="4371"/>
                    <a:pt x="2143" y="4371"/>
                  </a:cubicBezTo>
                  <a:cubicBezTo>
                    <a:pt x="2254" y="4371"/>
                    <a:pt x="2364" y="4358"/>
                    <a:pt x="2468" y="4345"/>
                  </a:cubicBezTo>
                  <a:cubicBezTo>
                    <a:pt x="3540" y="4196"/>
                    <a:pt x="4105" y="3364"/>
                    <a:pt x="4170" y="2799"/>
                  </a:cubicBezTo>
                  <a:cubicBezTo>
                    <a:pt x="4631" y="2507"/>
                    <a:pt x="4988" y="1838"/>
                    <a:pt x="4891" y="1448"/>
                  </a:cubicBezTo>
                  <a:cubicBezTo>
                    <a:pt x="4858" y="1325"/>
                    <a:pt x="4767" y="1234"/>
                    <a:pt x="4657" y="1234"/>
                  </a:cubicBezTo>
                  <a:cubicBezTo>
                    <a:pt x="4605" y="1234"/>
                    <a:pt x="4559" y="1254"/>
                    <a:pt x="4514" y="1293"/>
                  </a:cubicBezTo>
                  <a:lnTo>
                    <a:pt x="4501" y="1306"/>
                  </a:lnTo>
                  <a:cubicBezTo>
                    <a:pt x="4313" y="1494"/>
                    <a:pt x="4209" y="1565"/>
                    <a:pt x="4150" y="1598"/>
                  </a:cubicBezTo>
                  <a:cubicBezTo>
                    <a:pt x="4144" y="1552"/>
                    <a:pt x="4124" y="1494"/>
                    <a:pt x="4105" y="1422"/>
                  </a:cubicBezTo>
                  <a:cubicBezTo>
                    <a:pt x="3994" y="1091"/>
                    <a:pt x="3787" y="637"/>
                    <a:pt x="3371" y="325"/>
                  </a:cubicBezTo>
                  <a:cubicBezTo>
                    <a:pt x="3280" y="260"/>
                    <a:pt x="3196" y="202"/>
                    <a:pt x="3098" y="163"/>
                  </a:cubicBezTo>
                  <a:cubicBezTo>
                    <a:pt x="2864" y="59"/>
                    <a:pt x="2592" y="0"/>
                    <a:pt x="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10489892" y="36553"/>
              <a:ext cx="109965" cy="105567"/>
            </a:xfrm>
            <a:custGeom>
              <a:avLst/>
              <a:gdLst/>
              <a:ahLst/>
              <a:cxnLst/>
              <a:rect l="l" t="t" r="r" b="b"/>
              <a:pathLst>
                <a:path w="975" h="936" extrusionOk="0">
                  <a:moveTo>
                    <a:pt x="487" y="0"/>
                  </a:moveTo>
                  <a:cubicBezTo>
                    <a:pt x="435" y="0"/>
                    <a:pt x="383" y="7"/>
                    <a:pt x="331" y="26"/>
                  </a:cubicBezTo>
                  <a:cubicBezTo>
                    <a:pt x="214" y="65"/>
                    <a:pt x="124" y="149"/>
                    <a:pt x="65" y="260"/>
                  </a:cubicBezTo>
                  <a:cubicBezTo>
                    <a:pt x="7" y="377"/>
                    <a:pt x="0" y="494"/>
                    <a:pt x="39" y="617"/>
                  </a:cubicBezTo>
                  <a:cubicBezTo>
                    <a:pt x="104" y="805"/>
                    <a:pt x="286" y="935"/>
                    <a:pt x="487" y="935"/>
                  </a:cubicBezTo>
                  <a:cubicBezTo>
                    <a:pt x="539" y="935"/>
                    <a:pt x="591" y="922"/>
                    <a:pt x="643" y="909"/>
                  </a:cubicBezTo>
                  <a:cubicBezTo>
                    <a:pt x="766" y="870"/>
                    <a:pt x="851" y="786"/>
                    <a:pt x="909" y="675"/>
                  </a:cubicBezTo>
                  <a:cubicBezTo>
                    <a:pt x="968" y="559"/>
                    <a:pt x="974" y="435"/>
                    <a:pt x="935" y="318"/>
                  </a:cubicBezTo>
                  <a:cubicBezTo>
                    <a:pt x="870" y="130"/>
                    <a:pt x="689" y="0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10493501" y="157346"/>
              <a:ext cx="214743" cy="157561"/>
            </a:xfrm>
            <a:custGeom>
              <a:avLst/>
              <a:gdLst/>
              <a:ahLst/>
              <a:cxnLst/>
              <a:rect l="l" t="t" r="r" b="b"/>
              <a:pathLst>
                <a:path w="1904" h="1397" extrusionOk="0">
                  <a:moveTo>
                    <a:pt x="942" y="1"/>
                  </a:moveTo>
                  <a:cubicBezTo>
                    <a:pt x="845" y="1"/>
                    <a:pt x="754" y="7"/>
                    <a:pt x="676" y="40"/>
                  </a:cubicBezTo>
                  <a:cubicBezTo>
                    <a:pt x="260" y="189"/>
                    <a:pt x="1" y="670"/>
                    <a:pt x="66" y="1189"/>
                  </a:cubicBezTo>
                  <a:cubicBezTo>
                    <a:pt x="85" y="1300"/>
                    <a:pt x="182" y="1390"/>
                    <a:pt x="299" y="1390"/>
                  </a:cubicBezTo>
                  <a:cubicBezTo>
                    <a:pt x="332" y="1390"/>
                    <a:pt x="358" y="1390"/>
                    <a:pt x="364" y="1397"/>
                  </a:cubicBezTo>
                  <a:lnTo>
                    <a:pt x="968" y="1189"/>
                  </a:lnTo>
                  <a:lnTo>
                    <a:pt x="1728" y="916"/>
                  </a:lnTo>
                  <a:cubicBezTo>
                    <a:pt x="1793" y="897"/>
                    <a:pt x="1851" y="838"/>
                    <a:pt x="1877" y="773"/>
                  </a:cubicBezTo>
                  <a:cubicBezTo>
                    <a:pt x="1903" y="709"/>
                    <a:pt x="1890" y="637"/>
                    <a:pt x="1858" y="579"/>
                  </a:cubicBezTo>
                  <a:lnTo>
                    <a:pt x="1858" y="572"/>
                  </a:lnTo>
                  <a:cubicBezTo>
                    <a:pt x="1683" y="267"/>
                    <a:pt x="1397" y="66"/>
                    <a:pt x="1092" y="20"/>
                  </a:cubicBezTo>
                  <a:cubicBezTo>
                    <a:pt x="1040" y="7"/>
                    <a:pt x="994" y="1"/>
                    <a:pt x="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10601886" y="166932"/>
              <a:ext cx="101168" cy="115041"/>
            </a:xfrm>
            <a:custGeom>
              <a:avLst/>
              <a:gdLst/>
              <a:ahLst/>
              <a:cxnLst/>
              <a:rect l="l" t="t" r="r" b="b"/>
              <a:pathLst>
                <a:path w="897" h="1020" extrusionOk="0">
                  <a:moveTo>
                    <a:pt x="131" y="0"/>
                  </a:moveTo>
                  <a:lnTo>
                    <a:pt x="131" y="0"/>
                  </a:lnTo>
                  <a:cubicBezTo>
                    <a:pt x="202" y="247"/>
                    <a:pt x="261" y="650"/>
                    <a:pt x="1" y="1020"/>
                  </a:cubicBezTo>
                  <a:lnTo>
                    <a:pt x="761" y="753"/>
                  </a:lnTo>
                  <a:cubicBezTo>
                    <a:pt x="858" y="721"/>
                    <a:pt x="897" y="598"/>
                    <a:pt x="852" y="520"/>
                  </a:cubicBezTo>
                  <a:cubicBezTo>
                    <a:pt x="670" y="214"/>
                    <a:pt x="403" y="39"/>
                    <a:pt x="13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10481772" y="27756"/>
              <a:ext cx="126094" cy="122372"/>
            </a:xfrm>
            <a:custGeom>
              <a:avLst/>
              <a:gdLst/>
              <a:ahLst/>
              <a:cxnLst/>
              <a:rect l="l" t="t" r="r" b="b"/>
              <a:pathLst>
                <a:path w="1118" h="1085" extrusionOk="0">
                  <a:moveTo>
                    <a:pt x="559" y="143"/>
                  </a:moveTo>
                  <a:cubicBezTo>
                    <a:pt x="722" y="143"/>
                    <a:pt x="877" y="247"/>
                    <a:pt x="936" y="409"/>
                  </a:cubicBezTo>
                  <a:cubicBezTo>
                    <a:pt x="1007" y="617"/>
                    <a:pt x="890" y="844"/>
                    <a:pt x="689" y="916"/>
                  </a:cubicBezTo>
                  <a:cubicBezTo>
                    <a:pt x="650" y="929"/>
                    <a:pt x="598" y="942"/>
                    <a:pt x="559" y="942"/>
                  </a:cubicBezTo>
                  <a:cubicBezTo>
                    <a:pt x="397" y="942"/>
                    <a:pt x="241" y="831"/>
                    <a:pt x="189" y="669"/>
                  </a:cubicBezTo>
                  <a:cubicBezTo>
                    <a:pt x="111" y="468"/>
                    <a:pt x="228" y="240"/>
                    <a:pt x="429" y="169"/>
                  </a:cubicBezTo>
                  <a:cubicBezTo>
                    <a:pt x="468" y="149"/>
                    <a:pt x="520" y="143"/>
                    <a:pt x="559" y="143"/>
                  </a:cubicBezTo>
                  <a:close/>
                  <a:moveTo>
                    <a:pt x="559" y="0"/>
                  </a:moveTo>
                  <a:cubicBezTo>
                    <a:pt x="501" y="0"/>
                    <a:pt x="436" y="7"/>
                    <a:pt x="384" y="33"/>
                  </a:cubicBezTo>
                  <a:cubicBezTo>
                    <a:pt x="241" y="78"/>
                    <a:pt x="137" y="175"/>
                    <a:pt x="72" y="305"/>
                  </a:cubicBezTo>
                  <a:cubicBezTo>
                    <a:pt x="7" y="435"/>
                    <a:pt x="1" y="585"/>
                    <a:pt x="46" y="721"/>
                  </a:cubicBezTo>
                  <a:cubicBezTo>
                    <a:pt x="124" y="942"/>
                    <a:pt x="332" y="1085"/>
                    <a:pt x="559" y="1085"/>
                  </a:cubicBezTo>
                  <a:cubicBezTo>
                    <a:pt x="618" y="1085"/>
                    <a:pt x="683" y="1078"/>
                    <a:pt x="741" y="1052"/>
                  </a:cubicBezTo>
                  <a:cubicBezTo>
                    <a:pt x="877" y="1007"/>
                    <a:pt x="981" y="909"/>
                    <a:pt x="1046" y="779"/>
                  </a:cubicBezTo>
                  <a:cubicBezTo>
                    <a:pt x="1111" y="650"/>
                    <a:pt x="1118" y="500"/>
                    <a:pt x="1072" y="364"/>
                  </a:cubicBezTo>
                  <a:cubicBezTo>
                    <a:pt x="1001" y="143"/>
                    <a:pt x="786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10485493" y="148548"/>
              <a:ext cx="234480" cy="173689"/>
            </a:xfrm>
            <a:custGeom>
              <a:avLst/>
              <a:gdLst/>
              <a:ahLst/>
              <a:cxnLst/>
              <a:rect l="l" t="t" r="r" b="b"/>
              <a:pathLst>
                <a:path w="2079" h="1540" extrusionOk="0">
                  <a:moveTo>
                    <a:pt x="1020" y="144"/>
                  </a:moveTo>
                  <a:cubicBezTo>
                    <a:pt x="1065" y="144"/>
                    <a:pt x="1111" y="144"/>
                    <a:pt x="1163" y="150"/>
                  </a:cubicBezTo>
                  <a:cubicBezTo>
                    <a:pt x="1435" y="196"/>
                    <a:pt x="1702" y="371"/>
                    <a:pt x="1884" y="670"/>
                  </a:cubicBezTo>
                  <a:cubicBezTo>
                    <a:pt x="1942" y="761"/>
                    <a:pt x="1890" y="877"/>
                    <a:pt x="1793" y="910"/>
                  </a:cubicBezTo>
                  <a:lnTo>
                    <a:pt x="1033" y="1176"/>
                  </a:lnTo>
                  <a:lnTo>
                    <a:pt x="429" y="1384"/>
                  </a:lnTo>
                  <a:cubicBezTo>
                    <a:pt x="416" y="1397"/>
                    <a:pt x="390" y="1397"/>
                    <a:pt x="370" y="1397"/>
                  </a:cubicBezTo>
                  <a:cubicBezTo>
                    <a:pt x="292" y="1397"/>
                    <a:pt x="221" y="1339"/>
                    <a:pt x="208" y="1254"/>
                  </a:cubicBezTo>
                  <a:cubicBezTo>
                    <a:pt x="143" y="754"/>
                    <a:pt x="403" y="312"/>
                    <a:pt x="773" y="196"/>
                  </a:cubicBezTo>
                  <a:cubicBezTo>
                    <a:pt x="851" y="163"/>
                    <a:pt x="935" y="144"/>
                    <a:pt x="1020" y="144"/>
                  </a:cubicBezTo>
                  <a:close/>
                  <a:moveTo>
                    <a:pt x="1020" y="1"/>
                  </a:moveTo>
                  <a:cubicBezTo>
                    <a:pt x="922" y="1"/>
                    <a:pt x="825" y="14"/>
                    <a:pt x="728" y="46"/>
                  </a:cubicBezTo>
                  <a:cubicBezTo>
                    <a:pt x="273" y="202"/>
                    <a:pt x="0" y="715"/>
                    <a:pt x="72" y="1267"/>
                  </a:cubicBezTo>
                  <a:lnTo>
                    <a:pt x="72" y="1274"/>
                  </a:lnTo>
                  <a:cubicBezTo>
                    <a:pt x="91" y="1429"/>
                    <a:pt x="227" y="1540"/>
                    <a:pt x="383" y="1540"/>
                  </a:cubicBezTo>
                  <a:cubicBezTo>
                    <a:pt x="416" y="1540"/>
                    <a:pt x="455" y="1533"/>
                    <a:pt x="487" y="1527"/>
                  </a:cubicBezTo>
                  <a:lnTo>
                    <a:pt x="1085" y="1313"/>
                  </a:lnTo>
                  <a:lnTo>
                    <a:pt x="1851" y="1046"/>
                  </a:lnTo>
                  <a:cubicBezTo>
                    <a:pt x="1935" y="1014"/>
                    <a:pt x="2013" y="949"/>
                    <a:pt x="2046" y="858"/>
                  </a:cubicBezTo>
                  <a:cubicBezTo>
                    <a:pt x="2078" y="767"/>
                    <a:pt x="2065" y="683"/>
                    <a:pt x="2020" y="598"/>
                  </a:cubicBezTo>
                  <a:cubicBezTo>
                    <a:pt x="2020" y="598"/>
                    <a:pt x="2020" y="592"/>
                    <a:pt x="2013" y="592"/>
                  </a:cubicBezTo>
                  <a:cubicBezTo>
                    <a:pt x="1819" y="273"/>
                    <a:pt x="1513" y="66"/>
                    <a:pt x="1189" y="14"/>
                  </a:cubicBezTo>
                  <a:cubicBezTo>
                    <a:pt x="1130" y="7"/>
                    <a:pt x="1072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10259137" y="-496692"/>
              <a:ext cx="421252" cy="372191"/>
            </a:xfrm>
            <a:custGeom>
              <a:avLst/>
              <a:gdLst/>
              <a:ahLst/>
              <a:cxnLst/>
              <a:rect l="l" t="t" r="r" b="b"/>
              <a:pathLst>
                <a:path w="3735" h="3300" extrusionOk="0">
                  <a:moveTo>
                    <a:pt x="2033" y="0"/>
                  </a:moveTo>
                  <a:cubicBezTo>
                    <a:pt x="1786" y="0"/>
                    <a:pt x="1533" y="59"/>
                    <a:pt x="1293" y="156"/>
                  </a:cubicBezTo>
                  <a:cubicBezTo>
                    <a:pt x="754" y="377"/>
                    <a:pt x="293" y="844"/>
                    <a:pt x="124" y="1351"/>
                  </a:cubicBezTo>
                  <a:cubicBezTo>
                    <a:pt x="0" y="1715"/>
                    <a:pt x="33" y="2078"/>
                    <a:pt x="221" y="2403"/>
                  </a:cubicBezTo>
                  <a:cubicBezTo>
                    <a:pt x="539" y="2962"/>
                    <a:pt x="1111" y="3299"/>
                    <a:pt x="1721" y="3299"/>
                  </a:cubicBezTo>
                  <a:cubicBezTo>
                    <a:pt x="2020" y="3299"/>
                    <a:pt x="2306" y="3202"/>
                    <a:pt x="2507" y="3039"/>
                  </a:cubicBezTo>
                  <a:cubicBezTo>
                    <a:pt x="2598" y="3065"/>
                    <a:pt x="2696" y="3072"/>
                    <a:pt x="2793" y="3072"/>
                  </a:cubicBezTo>
                  <a:cubicBezTo>
                    <a:pt x="3176" y="3072"/>
                    <a:pt x="3572" y="2916"/>
                    <a:pt x="3696" y="2715"/>
                  </a:cubicBezTo>
                  <a:cubicBezTo>
                    <a:pt x="3728" y="2656"/>
                    <a:pt x="3735" y="2591"/>
                    <a:pt x="3709" y="2546"/>
                  </a:cubicBezTo>
                  <a:cubicBezTo>
                    <a:pt x="3689" y="2507"/>
                    <a:pt x="3657" y="2481"/>
                    <a:pt x="3611" y="2481"/>
                  </a:cubicBezTo>
                  <a:lnTo>
                    <a:pt x="3598" y="2481"/>
                  </a:lnTo>
                  <a:cubicBezTo>
                    <a:pt x="3280" y="2474"/>
                    <a:pt x="3183" y="2429"/>
                    <a:pt x="3157" y="2416"/>
                  </a:cubicBezTo>
                  <a:cubicBezTo>
                    <a:pt x="3157" y="2403"/>
                    <a:pt x="3170" y="2403"/>
                    <a:pt x="3170" y="2397"/>
                  </a:cubicBezTo>
                  <a:cubicBezTo>
                    <a:pt x="3494" y="1883"/>
                    <a:pt x="3572" y="1409"/>
                    <a:pt x="3416" y="968"/>
                  </a:cubicBezTo>
                  <a:cubicBezTo>
                    <a:pt x="3209" y="357"/>
                    <a:pt x="2689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10290603" y="-230069"/>
              <a:ext cx="382454" cy="96093"/>
            </a:xfrm>
            <a:custGeom>
              <a:avLst/>
              <a:gdLst/>
              <a:ahLst/>
              <a:cxnLst/>
              <a:rect l="l" t="t" r="r" b="b"/>
              <a:pathLst>
                <a:path w="3391" h="852" extrusionOk="0">
                  <a:moveTo>
                    <a:pt x="1" y="0"/>
                  </a:moveTo>
                  <a:cubicBezTo>
                    <a:pt x="111" y="201"/>
                    <a:pt x="267" y="377"/>
                    <a:pt x="442" y="513"/>
                  </a:cubicBezTo>
                  <a:cubicBezTo>
                    <a:pt x="759" y="756"/>
                    <a:pt x="1110" y="852"/>
                    <a:pt x="1425" y="852"/>
                  </a:cubicBezTo>
                  <a:cubicBezTo>
                    <a:pt x="1742" y="852"/>
                    <a:pt x="2023" y="754"/>
                    <a:pt x="2196" y="611"/>
                  </a:cubicBezTo>
                  <a:cubicBezTo>
                    <a:pt x="2210" y="606"/>
                    <a:pt x="2220" y="601"/>
                    <a:pt x="2232" y="601"/>
                  </a:cubicBezTo>
                  <a:cubicBezTo>
                    <a:pt x="2237" y="601"/>
                    <a:pt x="2242" y="602"/>
                    <a:pt x="2248" y="604"/>
                  </a:cubicBezTo>
                  <a:cubicBezTo>
                    <a:pt x="2328" y="625"/>
                    <a:pt x="2415" y="634"/>
                    <a:pt x="2503" y="634"/>
                  </a:cubicBezTo>
                  <a:cubicBezTo>
                    <a:pt x="2859" y="634"/>
                    <a:pt x="3243" y="483"/>
                    <a:pt x="3352" y="312"/>
                  </a:cubicBezTo>
                  <a:cubicBezTo>
                    <a:pt x="3391" y="247"/>
                    <a:pt x="3378" y="188"/>
                    <a:pt x="3332" y="182"/>
                  </a:cubicBezTo>
                  <a:cubicBezTo>
                    <a:pt x="3254" y="169"/>
                    <a:pt x="2819" y="169"/>
                    <a:pt x="2800" y="52"/>
                  </a:cubicBezTo>
                  <a:cubicBezTo>
                    <a:pt x="2725" y="28"/>
                    <a:pt x="2652" y="18"/>
                    <a:pt x="2580" y="18"/>
                  </a:cubicBezTo>
                  <a:cubicBezTo>
                    <a:pt x="2180" y="18"/>
                    <a:pt x="1821" y="335"/>
                    <a:pt x="1358" y="390"/>
                  </a:cubicBezTo>
                  <a:cubicBezTo>
                    <a:pt x="1311" y="396"/>
                    <a:pt x="1264" y="399"/>
                    <a:pt x="1216" y="399"/>
                  </a:cubicBezTo>
                  <a:cubicBezTo>
                    <a:pt x="1018" y="399"/>
                    <a:pt x="814" y="350"/>
                    <a:pt x="631" y="292"/>
                  </a:cubicBezTo>
                  <a:cubicBezTo>
                    <a:pt x="423" y="227"/>
                    <a:pt x="208" y="123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10484930" y="-466014"/>
              <a:ext cx="128800" cy="143124"/>
            </a:xfrm>
            <a:custGeom>
              <a:avLst/>
              <a:gdLst/>
              <a:ahLst/>
              <a:cxnLst/>
              <a:rect l="l" t="t" r="r" b="b"/>
              <a:pathLst>
                <a:path w="1142" h="1269" extrusionOk="0">
                  <a:moveTo>
                    <a:pt x="56" y="0"/>
                  </a:moveTo>
                  <a:cubicBezTo>
                    <a:pt x="11" y="0"/>
                    <a:pt x="0" y="60"/>
                    <a:pt x="38" y="79"/>
                  </a:cubicBezTo>
                  <a:cubicBezTo>
                    <a:pt x="668" y="358"/>
                    <a:pt x="895" y="741"/>
                    <a:pt x="953" y="1235"/>
                  </a:cubicBezTo>
                  <a:cubicBezTo>
                    <a:pt x="957" y="1258"/>
                    <a:pt x="978" y="1269"/>
                    <a:pt x="999" y="1269"/>
                  </a:cubicBezTo>
                  <a:cubicBezTo>
                    <a:pt x="1020" y="1269"/>
                    <a:pt x="1041" y="1258"/>
                    <a:pt x="1044" y="1235"/>
                  </a:cubicBezTo>
                  <a:cubicBezTo>
                    <a:pt x="1142" y="592"/>
                    <a:pt x="629" y="79"/>
                    <a:pt x="64" y="1"/>
                  </a:cubicBezTo>
                  <a:cubicBezTo>
                    <a:pt x="61" y="1"/>
                    <a:pt x="59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10320604" y="-304056"/>
              <a:ext cx="77822" cy="91581"/>
            </a:xfrm>
            <a:custGeom>
              <a:avLst/>
              <a:gdLst/>
              <a:ahLst/>
              <a:cxnLst/>
              <a:rect l="l" t="t" r="r" b="b"/>
              <a:pathLst>
                <a:path w="690" h="812" extrusionOk="0">
                  <a:moveTo>
                    <a:pt x="336" y="233"/>
                  </a:moveTo>
                  <a:cubicBezTo>
                    <a:pt x="378" y="233"/>
                    <a:pt x="419" y="269"/>
                    <a:pt x="449" y="299"/>
                  </a:cubicBezTo>
                  <a:cubicBezTo>
                    <a:pt x="488" y="344"/>
                    <a:pt x="501" y="383"/>
                    <a:pt x="494" y="429"/>
                  </a:cubicBezTo>
                  <a:cubicBezTo>
                    <a:pt x="494" y="448"/>
                    <a:pt x="494" y="461"/>
                    <a:pt x="488" y="481"/>
                  </a:cubicBezTo>
                  <a:cubicBezTo>
                    <a:pt x="481" y="487"/>
                    <a:pt x="481" y="494"/>
                    <a:pt x="468" y="494"/>
                  </a:cubicBezTo>
                  <a:cubicBezTo>
                    <a:pt x="456" y="513"/>
                    <a:pt x="430" y="526"/>
                    <a:pt x="404" y="526"/>
                  </a:cubicBezTo>
                  <a:cubicBezTo>
                    <a:pt x="352" y="448"/>
                    <a:pt x="300" y="351"/>
                    <a:pt x="254" y="286"/>
                  </a:cubicBezTo>
                  <a:cubicBezTo>
                    <a:pt x="274" y="260"/>
                    <a:pt x="300" y="247"/>
                    <a:pt x="326" y="234"/>
                  </a:cubicBezTo>
                  <a:cubicBezTo>
                    <a:pt x="329" y="233"/>
                    <a:pt x="332" y="233"/>
                    <a:pt x="336" y="233"/>
                  </a:cubicBezTo>
                  <a:close/>
                  <a:moveTo>
                    <a:pt x="271" y="0"/>
                  </a:moveTo>
                  <a:cubicBezTo>
                    <a:pt x="253" y="0"/>
                    <a:pt x="237" y="2"/>
                    <a:pt x="222" y="7"/>
                  </a:cubicBezTo>
                  <a:cubicBezTo>
                    <a:pt x="157" y="59"/>
                    <a:pt x="66" y="98"/>
                    <a:pt x="1" y="162"/>
                  </a:cubicBezTo>
                  <a:lnTo>
                    <a:pt x="1" y="169"/>
                  </a:lnTo>
                  <a:cubicBezTo>
                    <a:pt x="137" y="390"/>
                    <a:pt x="261" y="624"/>
                    <a:pt x="417" y="812"/>
                  </a:cubicBezTo>
                  <a:cubicBezTo>
                    <a:pt x="494" y="766"/>
                    <a:pt x="585" y="715"/>
                    <a:pt x="663" y="656"/>
                  </a:cubicBezTo>
                  <a:cubicBezTo>
                    <a:pt x="683" y="572"/>
                    <a:pt x="689" y="474"/>
                    <a:pt x="663" y="383"/>
                  </a:cubicBezTo>
                  <a:cubicBezTo>
                    <a:pt x="644" y="318"/>
                    <a:pt x="598" y="260"/>
                    <a:pt x="566" y="195"/>
                  </a:cubicBezTo>
                  <a:cubicBezTo>
                    <a:pt x="553" y="169"/>
                    <a:pt x="533" y="156"/>
                    <a:pt x="520" y="137"/>
                  </a:cubicBezTo>
                  <a:cubicBezTo>
                    <a:pt x="468" y="98"/>
                    <a:pt x="430" y="59"/>
                    <a:pt x="371" y="26"/>
                  </a:cubicBezTo>
                  <a:cubicBezTo>
                    <a:pt x="341" y="9"/>
                    <a:pt x="305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10372597" y="-345109"/>
              <a:ext cx="88762" cy="101958"/>
            </a:xfrm>
            <a:custGeom>
              <a:avLst/>
              <a:gdLst/>
              <a:ahLst/>
              <a:cxnLst/>
              <a:rect l="l" t="t" r="r" b="b"/>
              <a:pathLst>
                <a:path w="787" h="904" extrusionOk="0">
                  <a:moveTo>
                    <a:pt x="391" y="0"/>
                  </a:moveTo>
                  <a:cubicBezTo>
                    <a:pt x="391" y="0"/>
                    <a:pt x="150" y="156"/>
                    <a:pt x="1" y="254"/>
                  </a:cubicBezTo>
                  <a:cubicBezTo>
                    <a:pt x="124" y="481"/>
                    <a:pt x="261" y="682"/>
                    <a:pt x="397" y="903"/>
                  </a:cubicBezTo>
                  <a:cubicBezTo>
                    <a:pt x="527" y="838"/>
                    <a:pt x="657" y="747"/>
                    <a:pt x="787" y="663"/>
                  </a:cubicBezTo>
                  <a:cubicBezTo>
                    <a:pt x="774" y="617"/>
                    <a:pt x="741" y="578"/>
                    <a:pt x="715" y="533"/>
                  </a:cubicBezTo>
                  <a:cubicBezTo>
                    <a:pt x="637" y="591"/>
                    <a:pt x="547" y="630"/>
                    <a:pt x="475" y="676"/>
                  </a:cubicBezTo>
                  <a:cubicBezTo>
                    <a:pt x="449" y="643"/>
                    <a:pt x="417" y="591"/>
                    <a:pt x="397" y="552"/>
                  </a:cubicBezTo>
                  <a:cubicBezTo>
                    <a:pt x="397" y="533"/>
                    <a:pt x="475" y="501"/>
                    <a:pt x="508" y="468"/>
                  </a:cubicBezTo>
                  <a:cubicBezTo>
                    <a:pt x="482" y="423"/>
                    <a:pt x="456" y="384"/>
                    <a:pt x="423" y="338"/>
                  </a:cubicBezTo>
                  <a:lnTo>
                    <a:pt x="300" y="416"/>
                  </a:lnTo>
                  <a:cubicBezTo>
                    <a:pt x="267" y="384"/>
                    <a:pt x="254" y="332"/>
                    <a:pt x="228" y="299"/>
                  </a:cubicBezTo>
                  <a:cubicBezTo>
                    <a:pt x="313" y="241"/>
                    <a:pt x="397" y="202"/>
                    <a:pt x="475" y="137"/>
                  </a:cubicBezTo>
                  <a:cubicBezTo>
                    <a:pt x="449" y="91"/>
                    <a:pt x="423" y="39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10438576" y="-367779"/>
              <a:ext cx="75566" cy="93048"/>
            </a:xfrm>
            <a:custGeom>
              <a:avLst/>
              <a:gdLst/>
              <a:ahLst/>
              <a:cxnLst/>
              <a:rect l="l" t="t" r="r" b="b"/>
              <a:pathLst>
                <a:path w="670" h="825" extrusionOk="0">
                  <a:moveTo>
                    <a:pt x="173" y="239"/>
                  </a:moveTo>
                  <a:lnTo>
                    <a:pt x="173" y="239"/>
                  </a:lnTo>
                  <a:cubicBezTo>
                    <a:pt x="185" y="239"/>
                    <a:pt x="231" y="291"/>
                    <a:pt x="332" y="422"/>
                  </a:cubicBezTo>
                  <a:cubicBezTo>
                    <a:pt x="312" y="429"/>
                    <a:pt x="286" y="442"/>
                    <a:pt x="260" y="461"/>
                  </a:cubicBezTo>
                  <a:cubicBezTo>
                    <a:pt x="204" y="337"/>
                    <a:pt x="156" y="239"/>
                    <a:pt x="173" y="239"/>
                  </a:cubicBezTo>
                  <a:close/>
                  <a:moveTo>
                    <a:pt x="117" y="0"/>
                  </a:moveTo>
                  <a:cubicBezTo>
                    <a:pt x="33" y="52"/>
                    <a:pt x="20" y="52"/>
                    <a:pt x="0" y="72"/>
                  </a:cubicBezTo>
                  <a:cubicBezTo>
                    <a:pt x="98" y="435"/>
                    <a:pt x="260" y="792"/>
                    <a:pt x="267" y="825"/>
                  </a:cubicBezTo>
                  <a:cubicBezTo>
                    <a:pt x="351" y="766"/>
                    <a:pt x="390" y="753"/>
                    <a:pt x="397" y="747"/>
                  </a:cubicBezTo>
                  <a:cubicBezTo>
                    <a:pt x="390" y="689"/>
                    <a:pt x="351" y="604"/>
                    <a:pt x="345" y="559"/>
                  </a:cubicBezTo>
                  <a:cubicBezTo>
                    <a:pt x="364" y="539"/>
                    <a:pt x="364" y="539"/>
                    <a:pt x="397" y="526"/>
                  </a:cubicBezTo>
                  <a:cubicBezTo>
                    <a:pt x="442" y="559"/>
                    <a:pt x="494" y="624"/>
                    <a:pt x="540" y="656"/>
                  </a:cubicBezTo>
                  <a:cubicBezTo>
                    <a:pt x="585" y="637"/>
                    <a:pt x="637" y="617"/>
                    <a:pt x="669" y="585"/>
                  </a:cubicBezTo>
                  <a:lnTo>
                    <a:pt x="397" y="279"/>
                  </a:lnTo>
                  <a:cubicBezTo>
                    <a:pt x="345" y="234"/>
                    <a:pt x="156" y="39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10472298" y="-389772"/>
              <a:ext cx="91694" cy="85040"/>
            </a:xfrm>
            <a:custGeom>
              <a:avLst/>
              <a:gdLst/>
              <a:ahLst/>
              <a:cxnLst/>
              <a:rect l="l" t="t" r="r" b="b"/>
              <a:pathLst>
                <a:path w="813" h="754" extrusionOk="0">
                  <a:moveTo>
                    <a:pt x="156" y="0"/>
                  </a:moveTo>
                  <a:cubicBezTo>
                    <a:pt x="104" y="7"/>
                    <a:pt x="20" y="65"/>
                    <a:pt x="0" y="85"/>
                  </a:cubicBezTo>
                  <a:cubicBezTo>
                    <a:pt x="176" y="344"/>
                    <a:pt x="234" y="442"/>
                    <a:pt x="396" y="734"/>
                  </a:cubicBezTo>
                  <a:lnTo>
                    <a:pt x="409" y="754"/>
                  </a:lnTo>
                  <a:cubicBezTo>
                    <a:pt x="715" y="565"/>
                    <a:pt x="760" y="533"/>
                    <a:pt x="780" y="520"/>
                  </a:cubicBezTo>
                  <a:cubicBezTo>
                    <a:pt x="812" y="500"/>
                    <a:pt x="812" y="500"/>
                    <a:pt x="754" y="429"/>
                  </a:cubicBezTo>
                  <a:cubicBezTo>
                    <a:pt x="747" y="409"/>
                    <a:pt x="741" y="403"/>
                    <a:pt x="734" y="390"/>
                  </a:cubicBezTo>
                  <a:cubicBezTo>
                    <a:pt x="734" y="377"/>
                    <a:pt x="734" y="370"/>
                    <a:pt x="721" y="364"/>
                  </a:cubicBezTo>
                  <a:cubicBezTo>
                    <a:pt x="695" y="390"/>
                    <a:pt x="487" y="487"/>
                    <a:pt x="474" y="507"/>
                  </a:cubicBezTo>
                  <a:cubicBezTo>
                    <a:pt x="377" y="344"/>
                    <a:pt x="254" y="169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10235678" y="-504812"/>
              <a:ext cx="452832" cy="387642"/>
            </a:xfrm>
            <a:custGeom>
              <a:avLst/>
              <a:gdLst/>
              <a:ahLst/>
              <a:cxnLst/>
              <a:rect l="l" t="t" r="r" b="b"/>
              <a:pathLst>
                <a:path w="4015" h="3437" extrusionOk="0">
                  <a:moveTo>
                    <a:pt x="2241" y="150"/>
                  </a:moveTo>
                  <a:cubicBezTo>
                    <a:pt x="2813" y="150"/>
                    <a:pt x="3345" y="442"/>
                    <a:pt x="3559" y="1066"/>
                  </a:cubicBezTo>
                  <a:cubicBezTo>
                    <a:pt x="3813" y="1787"/>
                    <a:pt x="3293" y="2436"/>
                    <a:pt x="3287" y="2475"/>
                  </a:cubicBezTo>
                  <a:cubicBezTo>
                    <a:pt x="3261" y="2618"/>
                    <a:pt x="3689" y="2624"/>
                    <a:pt x="3819" y="2631"/>
                  </a:cubicBezTo>
                  <a:cubicBezTo>
                    <a:pt x="3865" y="2631"/>
                    <a:pt x="3878" y="2689"/>
                    <a:pt x="3845" y="2754"/>
                  </a:cubicBezTo>
                  <a:cubicBezTo>
                    <a:pt x="3741" y="2923"/>
                    <a:pt x="3358" y="3079"/>
                    <a:pt x="3007" y="3079"/>
                  </a:cubicBezTo>
                  <a:cubicBezTo>
                    <a:pt x="2923" y="3079"/>
                    <a:pt x="2826" y="3073"/>
                    <a:pt x="2741" y="3047"/>
                  </a:cubicBezTo>
                  <a:lnTo>
                    <a:pt x="2728" y="3047"/>
                  </a:lnTo>
                  <a:cubicBezTo>
                    <a:pt x="2715" y="3047"/>
                    <a:pt x="2702" y="3047"/>
                    <a:pt x="2696" y="3060"/>
                  </a:cubicBezTo>
                  <a:cubicBezTo>
                    <a:pt x="2501" y="3222"/>
                    <a:pt x="2222" y="3306"/>
                    <a:pt x="1936" y="3306"/>
                  </a:cubicBezTo>
                  <a:cubicBezTo>
                    <a:pt x="1416" y="3306"/>
                    <a:pt x="832" y="3027"/>
                    <a:pt x="494" y="2456"/>
                  </a:cubicBezTo>
                  <a:cubicBezTo>
                    <a:pt x="1" y="1598"/>
                    <a:pt x="747" y="624"/>
                    <a:pt x="1533" y="312"/>
                  </a:cubicBezTo>
                  <a:cubicBezTo>
                    <a:pt x="1761" y="195"/>
                    <a:pt x="2001" y="150"/>
                    <a:pt x="2241" y="150"/>
                  </a:cubicBezTo>
                  <a:close/>
                  <a:moveTo>
                    <a:pt x="2241" y="1"/>
                  </a:moveTo>
                  <a:cubicBezTo>
                    <a:pt x="1988" y="1"/>
                    <a:pt x="1722" y="59"/>
                    <a:pt x="1468" y="157"/>
                  </a:cubicBezTo>
                  <a:cubicBezTo>
                    <a:pt x="916" y="384"/>
                    <a:pt x="436" y="871"/>
                    <a:pt x="260" y="1397"/>
                  </a:cubicBezTo>
                  <a:cubicBezTo>
                    <a:pt x="130" y="1787"/>
                    <a:pt x="163" y="2170"/>
                    <a:pt x="358" y="2514"/>
                  </a:cubicBezTo>
                  <a:cubicBezTo>
                    <a:pt x="689" y="3079"/>
                    <a:pt x="1286" y="3436"/>
                    <a:pt x="1923" y="3436"/>
                  </a:cubicBezTo>
                  <a:cubicBezTo>
                    <a:pt x="2228" y="3436"/>
                    <a:pt x="2520" y="3345"/>
                    <a:pt x="2735" y="3183"/>
                  </a:cubicBezTo>
                  <a:cubicBezTo>
                    <a:pt x="2813" y="3202"/>
                    <a:pt x="2904" y="3209"/>
                    <a:pt x="2994" y="3209"/>
                  </a:cubicBezTo>
                  <a:cubicBezTo>
                    <a:pt x="3352" y="3209"/>
                    <a:pt x="3806" y="3066"/>
                    <a:pt x="3962" y="2819"/>
                  </a:cubicBezTo>
                  <a:cubicBezTo>
                    <a:pt x="4008" y="2741"/>
                    <a:pt x="4014" y="2650"/>
                    <a:pt x="3975" y="2579"/>
                  </a:cubicBezTo>
                  <a:cubicBezTo>
                    <a:pt x="3943" y="2520"/>
                    <a:pt x="3884" y="2482"/>
                    <a:pt x="3813" y="2482"/>
                  </a:cubicBezTo>
                  <a:lnTo>
                    <a:pt x="3800" y="2482"/>
                  </a:lnTo>
                  <a:cubicBezTo>
                    <a:pt x="3618" y="2469"/>
                    <a:pt x="3521" y="2462"/>
                    <a:pt x="3462" y="2449"/>
                  </a:cubicBezTo>
                  <a:cubicBezTo>
                    <a:pt x="3774" y="1942"/>
                    <a:pt x="3845" y="1455"/>
                    <a:pt x="3689" y="1020"/>
                  </a:cubicBezTo>
                  <a:cubicBezTo>
                    <a:pt x="3475" y="384"/>
                    <a:pt x="2923" y="1"/>
                    <a:pt x="2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12072020" y="-350523"/>
              <a:ext cx="150906" cy="141207"/>
            </a:xfrm>
            <a:custGeom>
              <a:avLst/>
              <a:gdLst/>
              <a:ahLst/>
              <a:cxnLst/>
              <a:rect l="l" t="t" r="r" b="b"/>
              <a:pathLst>
                <a:path w="1338" h="1252" extrusionOk="0">
                  <a:moveTo>
                    <a:pt x="330" y="0"/>
                  </a:moveTo>
                  <a:cubicBezTo>
                    <a:pt x="294" y="0"/>
                    <a:pt x="261" y="30"/>
                    <a:pt x="266" y="74"/>
                  </a:cubicBezTo>
                  <a:lnTo>
                    <a:pt x="318" y="406"/>
                  </a:lnTo>
                  <a:cubicBezTo>
                    <a:pt x="318" y="432"/>
                    <a:pt x="312" y="445"/>
                    <a:pt x="292" y="464"/>
                  </a:cubicBezTo>
                  <a:lnTo>
                    <a:pt x="39" y="691"/>
                  </a:lnTo>
                  <a:cubicBezTo>
                    <a:pt x="0" y="724"/>
                    <a:pt x="26" y="789"/>
                    <a:pt x="85" y="808"/>
                  </a:cubicBezTo>
                  <a:lnTo>
                    <a:pt x="416" y="867"/>
                  </a:lnTo>
                  <a:cubicBezTo>
                    <a:pt x="442" y="873"/>
                    <a:pt x="455" y="893"/>
                    <a:pt x="461" y="906"/>
                  </a:cubicBezTo>
                  <a:lnTo>
                    <a:pt x="604" y="1217"/>
                  </a:lnTo>
                  <a:cubicBezTo>
                    <a:pt x="614" y="1240"/>
                    <a:pt x="638" y="1252"/>
                    <a:pt x="663" y="1252"/>
                  </a:cubicBezTo>
                  <a:cubicBezTo>
                    <a:pt x="687" y="1252"/>
                    <a:pt x="711" y="1240"/>
                    <a:pt x="721" y="1217"/>
                  </a:cubicBezTo>
                  <a:lnTo>
                    <a:pt x="877" y="919"/>
                  </a:lnTo>
                  <a:cubicBezTo>
                    <a:pt x="883" y="899"/>
                    <a:pt x="903" y="886"/>
                    <a:pt x="929" y="886"/>
                  </a:cubicBezTo>
                  <a:lnTo>
                    <a:pt x="1260" y="841"/>
                  </a:lnTo>
                  <a:cubicBezTo>
                    <a:pt x="1318" y="834"/>
                    <a:pt x="1338" y="769"/>
                    <a:pt x="1299" y="730"/>
                  </a:cubicBezTo>
                  <a:lnTo>
                    <a:pt x="1065" y="484"/>
                  </a:lnTo>
                  <a:cubicBezTo>
                    <a:pt x="1046" y="471"/>
                    <a:pt x="1039" y="451"/>
                    <a:pt x="1046" y="432"/>
                  </a:cubicBezTo>
                  <a:lnTo>
                    <a:pt x="1111" y="94"/>
                  </a:lnTo>
                  <a:cubicBezTo>
                    <a:pt x="1126" y="52"/>
                    <a:pt x="1092" y="15"/>
                    <a:pt x="1054" y="15"/>
                  </a:cubicBezTo>
                  <a:cubicBezTo>
                    <a:pt x="1045" y="15"/>
                    <a:pt x="1035" y="17"/>
                    <a:pt x="1026" y="22"/>
                  </a:cubicBezTo>
                  <a:lnTo>
                    <a:pt x="721" y="172"/>
                  </a:lnTo>
                  <a:cubicBezTo>
                    <a:pt x="711" y="175"/>
                    <a:pt x="700" y="177"/>
                    <a:pt x="689" y="177"/>
                  </a:cubicBezTo>
                  <a:cubicBezTo>
                    <a:pt x="677" y="177"/>
                    <a:pt x="666" y="175"/>
                    <a:pt x="656" y="172"/>
                  </a:cubicBezTo>
                  <a:lnTo>
                    <a:pt x="364" y="9"/>
                  </a:lnTo>
                  <a:cubicBezTo>
                    <a:pt x="353" y="3"/>
                    <a:pt x="341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11639946" y="-484398"/>
              <a:ext cx="128124" cy="128800"/>
            </a:xfrm>
            <a:custGeom>
              <a:avLst/>
              <a:gdLst/>
              <a:ahLst/>
              <a:cxnLst/>
              <a:rect l="l" t="t" r="r" b="b"/>
              <a:pathLst>
                <a:path w="1136" h="1142" extrusionOk="0">
                  <a:moveTo>
                    <a:pt x="716" y="0"/>
                  </a:moveTo>
                  <a:cubicBezTo>
                    <a:pt x="703" y="0"/>
                    <a:pt x="691" y="5"/>
                    <a:pt x="681" y="14"/>
                  </a:cubicBezTo>
                  <a:lnTo>
                    <a:pt x="460" y="209"/>
                  </a:lnTo>
                  <a:cubicBezTo>
                    <a:pt x="456" y="224"/>
                    <a:pt x="440" y="231"/>
                    <a:pt x="427" y="231"/>
                  </a:cubicBezTo>
                  <a:cubicBezTo>
                    <a:pt x="422" y="231"/>
                    <a:pt x="418" y="230"/>
                    <a:pt x="415" y="229"/>
                  </a:cubicBezTo>
                  <a:lnTo>
                    <a:pt x="123" y="157"/>
                  </a:lnTo>
                  <a:cubicBezTo>
                    <a:pt x="117" y="156"/>
                    <a:pt x="112" y="155"/>
                    <a:pt x="107" y="155"/>
                  </a:cubicBezTo>
                  <a:cubicBezTo>
                    <a:pt x="63" y="155"/>
                    <a:pt x="35" y="201"/>
                    <a:pt x="58" y="242"/>
                  </a:cubicBezTo>
                  <a:lnTo>
                    <a:pt x="181" y="508"/>
                  </a:lnTo>
                  <a:cubicBezTo>
                    <a:pt x="188" y="534"/>
                    <a:pt x="188" y="554"/>
                    <a:pt x="181" y="567"/>
                  </a:cubicBezTo>
                  <a:lnTo>
                    <a:pt x="25" y="820"/>
                  </a:lnTo>
                  <a:cubicBezTo>
                    <a:pt x="1" y="857"/>
                    <a:pt x="29" y="911"/>
                    <a:pt x="76" y="911"/>
                  </a:cubicBezTo>
                  <a:cubicBezTo>
                    <a:pt x="78" y="911"/>
                    <a:pt x="81" y="911"/>
                    <a:pt x="84" y="911"/>
                  </a:cubicBezTo>
                  <a:lnTo>
                    <a:pt x="376" y="878"/>
                  </a:lnTo>
                  <a:cubicBezTo>
                    <a:pt x="380" y="874"/>
                    <a:pt x="384" y="873"/>
                    <a:pt x="388" y="873"/>
                  </a:cubicBezTo>
                  <a:cubicBezTo>
                    <a:pt x="397" y="873"/>
                    <a:pt x="408" y="882"/>
                    <a:pt x="422" y="891"/>
                  </a:cubicBezTo>
                  <a:lnTo>
                    <a:pt x="616" y="1119"/>
                  </a:lnTo>
                  <a:cubicBezTo>
                    <a:pt x="627" y="1134"/>
                    <a:pt x="643" y="1141"/>
                    <a:pt x="659" y="1141"/>
                  </a:cubicBezTo>
                  <a:cubicBezTo>
                    <a:pt x="684" y="1141"/>
                    <a:pt x="710" y="1124"/>
                    <a:pt x="714" y="1093"/>
                  </a:cubicBezTo>
                  <a:lnTo>
                    <a:pt x="779" y="800"/>
                  </a:lnTo>
                  <a:cubicBezTo>
                    <a:pt x="779" y="787"/>
                    <a:pt x="798" y="768"/>
                    <a:pt x="811" y="761"/>
                  </a:cubicBezTo>
                  <a:lnTo>
                    <a:pt x="1090" y="651"/>
                  </a:lnTo>
                  <a:cubicBezTo>
                    <a:pt x="1136" y="625"/>
                    <a:pt x="1136" y="567"/>
                    <a:pt x="1097" y="541"/>
                  </a:cubicBezTo>
                  <a:lnTo>
                    <a:pt x="837" y="398"/>
                  </a:lnTo>
                  <a:cubicBezTo>
                    <a:pt x="811" y="385"/>
                    <a:pt x="805" y="365"/>
                    <a:pt x="805" y="346"/>
                  </a:cubicBezTo>
                  <a:lnTo>
                    <a:pt x="779" y="60"/>
                  </a:lnTo>
                  <a:cubicBezTo>
                    <a:pt x="774" y="24"/>
                    <a:pt x="744" y="0"/>
                    <a:pt x="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11909499" y="-635981"/>
              <a:ext cx="121582" cy="118988"/>
            </a:xfrm>
            <a:custGeom>
              <a:avLst/>
              <a:gdLst/>
              <a:ahLst/>
              <a:cxnLst/>
              <a:rect l="l" t="t" r="r" b="b"/>
              <a:pathLst>
                <a:path w="1078" h="1055" extrusionOk="0">
                  <a:moveTo>
                    <a:pt x="606" y="0"/>
                  </a:moveTo>
                  <a:cubicBezTo>
                    <a:pt x="590" y="0"/>
                    <a:pt x="575" y="7"/>
                    <a:pt x="564" y="21"/>
                  </a:cubicBezTo>
                  <a:lnTo>
                    <a:pt x="395" y="241"/>
                  </a:lnTo>
                  <a:cubicBezTo>
                    <a:pt x="376" y="254"/>
                    <a:pt x="363" y="267"/>
                    <a:pt x="344" y="267"/>
                  </a:cubicBezTo>
                  <a:lnTo>
                    <a:pt x="71" y="248"/>
                  </a:lnTo>
                  <a:cubicBezTo>
                    <a:pt x="67" y="248"/>
                    <a:pt x="64" y="247"/>
                    <a:pt x="61" y="247"/>
                  </a:cubicBezTo>
                  <a:cubicBezTo>
                    <a:pt x="16" y="247"/>
                    <a:pt x="1" y="290"/>
                    <a:pt x="19" y="332"/>
                  </a:cubicBezTo>
                  <a:lnTo>
                    <a:pt x="175" y="560"/>
                  </a:lnTo>
                  <a:cubicBezTo>
                    <a:pt x="194" y="573"/>
                    <a:pt x="194" y="592"/>
                    <a:pt x="181" y="605"/>
                  </a:cubicBezTo>
                  <a:lnTo>
                    <a:pt x="84" y="865"/>
                  </a:lnTo>
                  <a:cubicBezTo>
                    <a:pt x="72" y="899"/>
                    <a:pt x="101" y="939"/>
                    <a:pt x="135" y="939"/>
                  </a:cubicBezTo>
                  <a:cubicBezTo>
                    <a:pt x="139" y="939"/>
                    <a:pt x="144" y="938"/>
                    <a:pt x="149" y="936"/>
                  </a:cubicBezTo>
                  <a:lnTo>
                    <a:pt x="421" y="858"/>
                  </a:lnTo>
                  <a:cubicBezTo>
                    <a:pt x="425" y="857"/>
                    <a:pt x="430" y="856"/>
                    <a:pt x="434" y="856"/>
                  </a:cubicBezTo>
                  <a:cubicBezTo>
                    <a:pt x="445" y="856"/>
                    <a:pt x="458" y="860"/>
                    <a:pt x="467" y="865"/>
                  </a:cubicBezTo>
                  <a:lnTo>
                    <a:pt x="681" y="1047"/>
                  </a:lnTo>
                  <a:cubicBezTo>
                    <a:pt x="690" y="1052"/>
                    <a:pt x="700" y="1054"/>
                    <a:pt x="709" y="1054"/>
                  </a:cubicBezTo>
                  <a:cubicBezTo>
                    <a:pt x="737" y="1054"/>
                    <a:pt x="766" y="1035"/>
                    <a:pt x="766" y="1001"/>
                  </a:cubicBezTo>
                  <a:lnTo>
                    <a:pt x="779" y="729"/>
                  </a:lnTo>
                  <a:cubicBezTo>
                    <a:pt x="779" y="709"/>
                    <a:pt x="785" y="696"/>
                    <a:pt x="798" y="690"/>
                  </a:cubicBezTo>
                  <a:lnTo>
                    <a:pt x="1038" y="540"/>
                  </a:lnTo>
                  <a:cubicBezTo>
                    <a:pt x="1077" y="514"/>
                    <a:pt x="1071" y="462"/>
                    <a:pt x="1025" y="443"/>
                  </a:cubicBezTo>
                  <a:lnTo>
                    <a:pt x="766" y="345"/>
                  </a:lnTo>
                  <a:cubicBezTo>
                    <a:pt x="753" y="339"/>
                    <a:pt x="746" y="319"/>
                    <a:pt x="733" y="306"/>
                  </a:cubicBezTo>
                  <a:lnTo>
                    <a:pt x="662" y="40"/>
                  </a:lnTo>
                  <a:cubicBezTo>
                    <a:pt x="650" y="14"/>
                    <a:pt x="628" y="0"/>
                    <a:pt x="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10775460" y="470999"/>
              <a:ext cx="148876" cy="146508"/>
            </a:xfrm>
            <a:custGeom>
              <a:avLst/>
              <a:gdLst/>
              <a:ahLst/>
              <a:cxnLst/>
              <a:rect l="l" t="t" r="r" b="b"/>
              <a:pathLst>
                <a:path w="1320" h="1299" extrusionOk="0">
                  <a:moveTo>
                    <a:pt x="564" y="1"/>
                  </a:moveTo>
                  <a:cubicBezTo>
                    <a:pt x="536" y="1"/>
                    <a:pt x="509" y="17"/>
                    <a:pt x="501" y="51"/>
                  </a:cubicBezTo>
                  <a:lnTo>
                    <a:pt x="417" y="376"/>
                  </a:lnTo>
                  <a:cubicBezTo>
                    <a:pt x="404" y="402"/>
                    <a:pt x="391" y="415"/>
                    <a:pt x="371" y="428"/>
                  </a:cubicBezTo>
                  <a:lnTo>
                    <a:pt x="59" y="538"/>
                  </a:lnTo>
                  <a:cubicBezTo>
                    <a:pt x="7" y="558"/>
                    <a:pt x="1" y="629"/>
                    <a:pt x="40" y="655"/>
                  </a:cubicBezTo>
                  <a:lnTo>
                    <a:pt x="326" y="831"/>
                  </a:lnTo>
                  <a:cubicBezTo>
                    <a:pt x="339" y="837"/>
                    <a:pt x="358" y="863"/>
                    <a:pt x="358" y="889"/>
                  </a:cubicBezTo>
                  <a:lnTo>
                    <a:pt x="365" y="1227"/>
                  </a:lnTo>
                  <a:cubicBezTo>
                    <a:pt x="379" y="1269"/>
                    <a:pt x="417" y="1298"/>
                    <a:pt x="452" y="1298"/>
                  </a:cubicBezTo>
                  <a:cubicBezTo>
                    <a:pt x="465" y="1298"/>
                    <a:pt x="477" y="1294"/>
                    <a:pt x="488" y="1285"/>
                  </a:cubicBezTo>
                  <a:lnTo>
                    <a:pt x="748" y="1077"/>
                  </a:lnTo>
                  <a:cubicBezTo>
                    <a:pt x="767" y="1058"/>
                    <a:pt x="787" y="1058"/>
                    <a:pt x="806" y="1058"/>
                  </a:cubicBezTo>
                  <a:lnTo>
                    <a:pt x="1131" y="1155"/>
                  </a:lnTo>
                  <a:cubicBezTo>
                    <a:pt x="1138" y="1158"/>
                    <a:pt x="1144" y="1159"/>
                    <a:pt x="1151" y="1159"/>
                  </a:cubicBezTo>
                  <a:cubicBezTo>
                    <a:pt x="1190" y="1159"/>
                    <a:pt x="1226" y="1115"/>
                    <a:pt x="1209" y="1071"/>
                  </a:cubicBezTo>
                  <a:lnTo>
                    <a:pt x="1092" y="753"/>
                  </a:lnTo>
                  <a:cubicBezTo>
                    <a:pt x="1079" y="733"/>
                    <a:pt x="1079" y="714"/>
                    <a:pt x="1098" y="694"/>
                  </a:cubicBezTo>
                  <a:lnTo>
                    <a:pt x="1280" y="408"/>
                  </a:lnTo>
                  <a:cubicBezTo>
                    <a:pt x="1319" y="363"/>
                    <a:pt x="1280" y="304"/>
                    <a:pt x="1228" y="304"/>
                  </a:cubicBezTo>
                  <a:lnTo>
                    <a:pt x="884" y="324"/>
                  </a:lnTo>
                  <a:cubicBezTo>
                    <a:pt x="858" y="324"/>
                    <a:pt x="845" y="311"/>
                    <a:pt x="826" y="298"/>
                  </a:cubicBezTo>
                  <a:lnTo>
                    <a:pt x="618" y="25"/>
                  </a:lnTo>
                  <a:cubicBezTo>
                    <a:pt x="604" y="9"/>
                    <a:pt x="584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11296295" y="452954"/>
              <a:ext cx="133425" cy="123500"/>
            </a:xfrm>
            <a:custGeom>
              <a:avLst/>
              <a:gdLst/>
              <a:ahLst/>
              <a:cxnLst/>
              <a:rect l="l" t="t" r="r" b="b"/>
              <a:pathLst>
                <a:path w="1183" h="1095" extrusionOk="0">
                  <a:moveTo>
                    <a:pt x="622" y="1"/>
                  </a:moveTo>
                  <a:cubicBezTo>
                    <a:pt x="603" y="1"/>
                    <a:pt x="584" y="9"/>
                    <a:pt x="572" y="29"/>
                  </a:cubicBezTo>
                  <a:lnTo>
                    <a:pt x="416" y="289"/>
                  </a:lnTo>
                  <a:cubicBezTo>
                    <a:pt x="410" y="302"/>
                    <a:pt x="390" y="309"/>
                    <a:pt x="371" y="309"/>
                  </a:cubicBezTo>
                  <a:lnTo>
                    <a:pt x="78" y="335"/>
                  </a:lnTo>
                  <a:cubicBezTo>
                    <a:pt x="26" y="335"/>
                    <a:pt x="0" y="393"/>
                    <a:pt x="33" y="432"/>
                  </a:cubicBezTo>
                  <a:lnTo>
                    <a:pt x="228" y="653"/>
                  </a:lnTo>
                  <a:cubicBezTo>
                    <a:pt x="247" y="666"/>
                    <a:pt x="247" y="685"/>
                    <a:pt x="247" y="698"/>
                  </a:cubicBezTo>
                  <a:lnTo>
                    <a:pt x="176" y="984"/>
                  </a:lnTo>
                  <a:cubicBezTo>
                    <a:pt x="165" y="1020"/>
                    <a:pt x="192" y="1057"/>
                    <a:pt x="227" y="1057"/>
                  </a:cubicBezTo>
                  <a:cubicBezTo>
                    <a:pt x="235" y="1057"/>
                    <a:pt x="245" y="1054"/>
                    <a:pt x="254" y="1049"/>
                  </a:cubicBezTo>
                  <a:lnTo>
                    <a:pt x="533" y="926"/>
                  </a:lnTo>
                  <a:cubicBezTo>
                    <a:pt x="540" y="922"/>
                    <a:pt x="549" y="921"/>
                    <a:pt x="559" y="921"/>
                  </a:cubicBezTo>
                  <a:cubicBezTo>
                    <a:pt x="569" y="921"/>
                    <a:pt x="578" y="922"/>
                    <a:pt x="585" y="926"/>
                  </a:cubicBezTo>
                  <a:lnTo>
                    <a:pt x="838" y="1081"/>
                  </a:lnTo>
                  <a:cubicBezTo>
                    <a:pt x="851" y="1091"/>
                    <a:pt x="865" y="1095"/>
                    <a:pt x="879" y="1095"/>
                  </a:cubicBezTo>
                  <a:cubicBezTo>
                    <a:pt x="912" y="1095"/>
                    <a:pt x="940" y="1070"/>
                    <a:pt x="936" y="1042"/>
                  </a:cubicBezTo>
                  <a:lnTo>
                    <a:pt x="903" y="750"/>
                  </a:lnTo>
                  <a:cubicBezTo>
                    <a:pt x="903" y="731"/>
                    <a:pt x="910" y="711"/>
                    <a:pt x="923" y="698"/>
                  </a:cubicBezTo>
                  <a:lnTo>
                    <a:pt x="1150" y="503"/>
                  </a:lnTo>
                  <a:cubicBezTo>
                    <a:pt x="1182" y="471"/>
                    <a:pt x="1169" y="419"/>
                    <a:pt x="1124" y="406"/>
                  </a:cubicBezTo>
                  <a:lnTo>
                    <a:pt x="832" y="341"/>
                  </a:lnTo>
                  <a:cubicBezTo>
                    <a:pt x="812" y="335"/>
                    <a:pt x="799" y="328"/>
                    <a:pt x="793" y="309"/>
                  </a:cubicBezTo>
                  <a:lnTo>
                    <a:pt x="676" y="36"/>
                  </a:lnTo>
                  <a:cubicBezTo>
                    <a:pt x="669" y="14"/>
                    <a:pt x="645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11134563" y="654274"/>
              <a:ext cx="118650" cy="119439"/>
            </a:xfrm>
            <a:custGeom>
              <a:avLst/>
              <a:gdLst/>
              <a:ahLst/>
              <a:cxnLst/>
              <a:rect l="l" t="t" r="r" b="b"/>
              <a:pathLst>
                <a:path w="1052" h="1059" extrusionOk="0">
                  <a:moveTo>
                    <a:pt x="608" y="1"/>
                  </a:moveTo>
                  <a:cubicBezTo>
                    <a:pt x="596" y="1"/>
                    <a:pt x="584" y="6"/>
                    <a:pt x="577" y="17"/>
                  </a:cubicBezTo>
                  <a:lnTo>
                    <a:pt x="395" y="232"/>
                  </a:lnTo>
                  <a:cubicBezTo>
                    <a:pt x="389" y="245"/>
                    <a:pt x="363" y="245"/>
                    <a:pt x="350" y="245"/>
                  </a:cubicBezTo>
                  <a:lnTo>
                    <a:pt x="71" y="212"/>
                  </a:lnTo>
                  <a:cubicBezTo>
                    <a:pt x="68" y="212"/>
                    <a:pt x="66" y="212"/>
                    <a:pt x="63" y="212"/>
                  </a:cubicBezTo>
                  <a:cubicBezTo>
                    <a:pt x="28" y="212"/>
                    <a:pt x="1" y="254"/>
                    <a:pt x="25" y="297"/>
                  </a:cubicBezTo>
                  <a:lnTo>
                    <a:pt x="168" y="530"/>
                  </a:lnTo>
                  <a:cubicBezTo>
                    <a:pt x="175" y="543"/>
                    <a:pt x="175" y="563"/>
                    <a:pt x="168" y="576"/>
                  </a:cubicBezTo>
                  <a:lnTo>
                    <a:pt x="58" y="829"/>
                  </a:lnTo>
                  <a:cubicBezTo>
                    <a:pt x="34" y="871"/>
                    <a:pt x="65" y="908"/>
                    <a:pt x="106" y="908"/>
                  </a:cubicBezTo>
                  <a:cubicBezTo>
                    <a:pt x="109" y="908"/>
                    <a:pt x="113" y="908"/>
                    <a:pt x="116" y="907"/>
                  </a:cubicBezTo>
                  <a:lnTo>
                    <a:pt x="382" y="842"/>
                  </a:lnTo>
                  <a:cubicBezTo>
                    <a:pt x="395" y="842"/>
                    <a:pt x="415" y="842"/>
                    <a:pt x="428" y="855"/>
                  </a:cubicBezTo>
                  <a:lnTo>
                    <a:pt x="636" y="1043"/>
                  </a:lnTo>
                  <a:cubicBezTo>
                    <a:pt x="646" y="1054"/>
                    <a:pt x="658" y="1058"/>
                    <a:pt x="670" y="1058"/>
                  </a:cubicBezTo>
                  <a:cubicBezTo>
                    <a:pt x="696" y="1058"/>
                    <a:pt x="720" y="1038"/>
                    <a:pt x="720" y="1011"/>
                  </a:cubicBezTo>
                  <a:lnTo>
                    <a:pt x="746" y="732"/>
                  </a:lnTo>
                  <a:cubicBezTo>
                    <a:pt x="746" y="719"/>
                    <a:pt x="753" y="699"/>
                    <a:pt x="772" y="693"/>
                  </a:cubicBezTo>
                  <a:lnTo>
                    <a:pt x="1012" y="556"/>
                  </a:lnTo>
                  <a:cubicBezTo>
                    <a:pt x="1051" y="530"/>
                    <a:pt x="1045" y="472"/>
                    <a:pt x="1006" y="459"/>
                  </a:cubicBezTo>
                  <a:lnTo>
                    <a:pt x="753" y="355"/>
                  </a:lnTo>
                  <a:cubicBezTo>
                    <a:pt x="740" y="342"/>
                    <a:pt x="733" y="329"/>
                    <a:pt x="720" y="310"/>
                  </a:cubicBezTo>
                  <a:lnTo>
                    <a:pt x="662" y="43"/>
                  </a:lnTo>
                  <a:cubicBezTo>
                    <a:pt x="657" y="18"/>
                    <a:pt x="631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30"/>
          <p:cNvGrpSpPr/>
          <p:nvPr/>
        </p:nvGrpSpPr>
        <p:grpSpPr>
          <a:xfrm>
            <a:off x="76191" y="2889936"/>
            <a:ext cx="2348021" cy="1713572"/>
            <a:chOff x="9666799" y="1197108"/>
            <a:chExt cx="2163078" cy="1577293"/>
          </a:xfrm>
        </p:grpSpPr>
        <p:sp>
          <p:nvSpPr>
            <p:cNvPr id="1508" name="Google Shape;1508;p30"/>
            <p:cNvSpPr/>
            <p:nvPr/>
          </p:nvSpPr>
          <p:spPr>
            <a:xfrm>
              <a:off x="9799319" y="1252147"/>
              <a:ext cx="1825538" cy="1458536"/>
            </a:xfrm>
            <a:custGeom>
              <a:avLst/>
              <a:gdLst/>
              <a:ahLst/>
              <a:cxnLst/>
              <a:rect l="l" t="t" r="r" b="b"/>
              <a:pathLst>
                <a:path w="16186" h="12932" extrusionOk="0">
                  <a:moveTo>
                    <a:pt x="2657" y="1"/>
                  </a:moveTo>
                  <a:cubicBezTo>
                    <a:pt x="2495" y="1"/>
                    <a:pt x="2352" y="118"/>
                    <a:pt x="2313" y="267"/>
                  </a:cubicBezTo>
                  <a:lnTo>
                    <a:pt x="33" y="9074"/>
                  </a:lnTo>
                  <a:cubicBezTo>
                    <a:pt x="1" y="9197"/>
                    <a:pt x="33" y="9327"/>
                    <a:pt x="124" y="9418"/>
                  </a:cubicBezTo>
                  <a:cubicBezTo>
                    <a:pt x="163" y="9463"/>
                    <a:pt x="222" y="9496"/>
                    <a:pt x="287" y="9515"/>
                  </a:cubicBezTo>
                  <a:lnTo>
                    <a:pt x="13438" y="12925"/>
                  </a:lnTo>
                  <a:cubicBezTo>
                    <a:pt x="13464" y="12931"/>
                    <a:pt x="13490" y="12931"/>
                    <a:pt x="13522" y="12931"/>
                  </a:cubicBezTo>
                  <a:cubicBezTo>
                    <a:pt x="13685" y="12931"/>
                    <a:pt x="13834" y="12827"/>
                    <a:pt x="13873" y="12652"/>
                  </a:cubicBezTo>
                  <a:lnTo>
                    <a:pt x="16153" y="3839"/>
                  </a:lnTo>
                  <a:cubicBezTo>
                    <a:pt x="16185" y="3709"/>
                    <a:pt x="16146" y="3573"/>
                    <a:pt x="16042" y="3482"/>
                  </a:cubicBezTo>
                  <a:cubicBezTo>
                    <a:pt x="16036" y="3482"/>
                    <a:pt x="16036" y="3482"/>
                    <a:pt x="16023" y="3475"/>
                  </a:cubicBezTo>
                  <a:lnTo>
                    <a:pt x="16016" y="3475"/>
                  </a:lnTo>
                  <a:cubicBezTo>
                    <a:pt x="15984" y="3449"/>
                    <a:pt x="15945" y="3430"/>
                    <a:pt x="15893" y="3417"/>
                  </a:cubicBezTo>
                  <a:lnTo>
                    <a:pt x="2742" y="7"/>
                  </a:lnTo>
                  <a:cubicBezTo>
                    <a:pt x="2709" y="1"/>
                    <a:pt x="2690" y="1"/>
                    <a:pt x="2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9819169" y="1652081"/>
              <a:ext cx="1797567" cy="1050818"/>
            </a:xfrm>
            <a:custGeom>
              <a:avLst/>
              <a:gdLst/>
              <a:ahLst/>
              <a:cxnLst/>
              <a:rect l="l" t="t" r="r" b="b"/>
              <a:pathLst>
                <a:path w="15938" h="9317" extrusionOk="0">
                  <a:moveTo>
                    <a:pt x="15834" y="1"/>
                  </a:moveTo>
                  <a:cubicBezTo>
                    <a:pt x="15645" y="118"/>
                    <a:pt x="15477" y="293"/>
                    <a:pt x="15334" y="520"/>
                  </a:cubicBezTo>
                  <a:cubicBezTo>
                    <a:pt x="14502" y="1943"/>
                    <a:pt x="13885" y="5748"/>
                    <a:pt x="12957" y="7359"/>
                  </a:cubicBezTo>
                  <a:cubicBezTo>
                    <a:pt x="12685" y="7824"/>
                    <a:pt x="12152" y="7965"/>
                    <a:pt x="11590" y="7965"/>
                  </a:cubicBezTo>
                  <a:cubicBezTo>
                    <a:pt x="11078" y="7965"/>
                    <a:pt x="10542" y="7848"/>
                    <a:pt x="10158" y="7755"/>
                  </a:cubicBezTo>
                  <a:cubicBezTo>
                    <a:pt x="4396" y="6352"/>
                    <a:pt x="2534" y="5487"/>
                    <a:pt x="1246" y="5487"/>
                  </a:cubicBezTo>
                  <a:cubicBezTo>
                    <a:pt x="870" y="5487"/>
                    <a:pt x="543" y="5560"/>
                    <a:pt x="182" y="5716"/>
                  </a:cubicBezTo>
                  <a:cubicBezTo>
                    <a:pt x="150" y="5735"/>
                    <a:pt x="72" y="5774"/>
                    <a:pt x="0" y="5826"/>
                  </a:cubicBezTo>
                  <a:cubicBezTo>
                    <a:pt x="33" y="5859"/>
                    <a:pt x="85" y="5878"/>
                    <a:pt x="130" y="5898"/>
                  </a:cubicBezTo>
                  <a:lnTo>
                    <a:pt x="13281" y="9307"/>
                  </a:lnTo>
                  <a:cubicBezTo>
                    <a:pt x="13305" y="9313"/>
                    <a:pt x="13328" y="9316"/>
                    <a:pt x="13352" y="9316"/>
                  </a:cubicBezTo>
                  <a:cubicBezTo>
                    <a:pt x="13477" y="9316"/>
                    <a:pt x="13593" y="9232"/>
                    <a:pt x="13626" y="9106"/>
                  </a:cubicBezTo>
                  <a:lnTo>
                    <a:pt x="15905" y="293"/>
                  </a:lnTo>
                  <a:cubicBezTo>
                    <a:pt x="15938" y="189"/>
                    <a:pt x="15899" y="79"/>
                    <a:pt x="15834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10151204" y="1357600"/>
              <a:ext cx="414485" cy="118311"/>
            </a:xfrm>
            <a:custGeom>
              <a:avLst/>
              <a:gdLst/>
              <a:ahLst/>
              <a:cxnLst/>
              <a:rect l="l" t="t" r="r" b="b"/>
              <a:pathLst>
                <a:path w="3675" h="1049" extrusionOk="0">
                  <a:moveTo>
                    <a:pt x="121" y="1"/>
                  </a:moveTo>
                  <a:cubicBezTo>
                    <a:pt x="29" y="1"/>
                    <a:pt x="0" y="125"/>
                    <a:pt x="83" y="144"/>
                  </a:cubicBezTo>
                  <a:cubicBezTo>
                    <a:pt x="985" y="501"/>
                    <a:pt x="2609" y="917"/>
                    <a:pt x="3544" y="1047"/>
                  </a:cubicBezTo>
                  <a:cubicBezTo>
                    <a:pt x="3550" y="1048"/>
                    <a:pt x="3556" y="1048"/>
                    <a:pt x="3562" y="1048"/>
                  </a:cubicBezTo>
                  <a:cubicBezTo>
                    <a:pt x="3646" y="1048"/>
                    <a:pt x="3674" y="921"/>
                    <a:pt x="3583" y="884"/>
                  </a:cubicBezTo>
                  <a:cubicBezTo>
                    <a:pt x="2869" y="611"/>
                    <a:pt x="1732" y="306"/>
                    <a:pt x="1011" y="157"/>
                  </a:cubicBezTo>
                  <a:cubicBezTo>
                    <a:pt x="719" y="98"/>
                    <a:pt x="427" y="40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10645309" y="1494182"/>
              <a:ext cx="337114" cy="171997"/>
            </a:xfrm>
            <a:custGeom>
              <a:avLst/>
              <a:gdLst/>
              <a:ahLst/>
              <a:cxnLst/>
              <a:rect l="l" t="t" r="r" b="b"/>
              <a:pathLst>
                <a:path w="2989" h="1525" extrusionOk="0">
                  <a:moveTo>
                    <a:pt x="590" y="151"/>
                  </a:moveTo>
                  <a:cubicBezTo>
                    <a:pt x="622" y="151"/>
                    <a:pt x="657" y="156"/>
                    <a:pt x="689" y="160"/>
                  </a:cubicBezTo>
                  <a:cubicBezTo>
                    <a:pt x="904" y="219"/>
                    <a:pt x="1021" y="427"/>
                    <a:pt x="969" y="634"/>
                  </a:cubicBezTo>
                  <a:cubicBezTo>
                    <a:pt x="936" y="732"/>
                    <a:pt x="865" y="810"/>
                    <a:pt x="780" y="868"/>
                  </a:cubicBezTo>
                  <a:cubicBezTo>
                    <a:pt x="717" y="900"/>
                    <a:pt x="648" y="919"/>
                    <a:pt x="579" y="919"/>
                  </a:cubicBezTo>
                  <a:cubicBezTo>
                    <a:pt x="548" y="919"/>
                    <a:pt x="518" y="915"/>
                    <a:pt x="488" y="907"/>
                  </a:cubicBezTo>
                  <a:cubicBezTo>
                    <a:pt x="274" y="849"/>
                    <a:pt x="157" y="641"/>
                    <a:pt x="209" y="440"/>
                  </a:cubicBezTo>
                  <a:cubicBezTo>
                    <a:pt x="235" y="342"/>
                    <a:pt x="300" y="251"/>
                    <a:pt x="391" y="199"/>
                  </a:cubicBezTo>
                  <a:cubicBezTo>
                    <a:pt x="436" y="167"/>
                    <a:pt x="495" y="154"/>
                    <a:pt x="553" y="154"/>
                  </a:cubicBezTo>
                  <a:cubicBezTo>
                    <a:pt x="564" y="152"/>
                    <a:pt x="577" y="151"/>
                    <a:pt x="590" y="151"/>
                  </a:cubicBezTo>
                  <a:close/>
                  <a:moveTo>
                    <a:pt x="2450" y="629"/>
                  </a:moveTo>
                  <a:cubicBezTo>
                    <a:pt x="2480" y="629"/>
                    <a:pt x="2511" y="633"/>
                    <a:pt x="2540" y="641"/>
                  </a:cubicBezTo>
                  <a:cubicBezTo>
                    <a:pt x="2638" y="667"/>
                    <a:pt x="2729" y="732"/>
                    <a:pt x="2774" y="816"/>
                  </a:cubicBezTo>
                  <a:cubicBezTo>
                    <a:pt x="2833" y="907"/>
                    <a:pt x="2852" y="1005"/>
                    <a:pt x="2813" y="1109"/>
                  </a:cubicBezTo>
                  <a:cubicBezTo>
                    <a:pt x="2770" y="1287"/>
                    <a:pt x="2614" y="1402"/>
                    <a:pt x="2447" y="1402"/>
                  </a:cubicBezTo>
                  <a:cubicBezTo>
                    <a:pt x="2413" y="1402"/>
                    <a:pt x="2379" y="1398"/>
                    <a:pt x="2345" y="1388"/>
                  </a:cubicBezTo>
                  <a:cubicBezTo>
                    <a:pt x="2138" y="1329"/>
                    <a:pt x="2014" y="1121"/>
                    <a:pt x="2066" y="914"/>
                  </a:cubicBezTo>
                  <a:cubicBezTo>
                    <a:pt x="2092" y="816"/>
                    <a:pt x="2157" y="732"/>
                    <a:pt x="2248" y="680"/>
                  </a:cubicBezTo>
                  <a:cubicBezTo>
                    <a:pt x="2311" y="648"/>
                    <a:pt x="2381" y="629"/>
                    <a:pt x="2450" y="629"/>
                  </a:cubicBezTo>
                  <a:close/>
                  <a:moveTo>
                    <a:pt x="572" y="1"/>
                  </a:moveTo>
                  <a:cubicBezTo>
                    <a:pt x="481" y="1"/>
                    <a:pt x="394" y="22"/>
                    <a:pt x="313" y="69"/>
                  </a:cubicBezTo>
                  <a:cubicBezTo>
                    <a:pt x="196" y="147"/>
                    <a:pt x="111" y="258"/>
                    <a:pt x="72" y="394"/>
                  </a:cubicBezTo>
                  <a:cubicBezTo>
                    <a:pt x="1" y="680"/>
                    <a:pt x="170" y="966"/>
                    <a:pt x="443" y="1037"/>
                  </a:cubicBezTo>
                  <a:cubicBezTo>
                    <a:pt x="486" y="1052"/>
                    <a:pt x="534" y="1059"/>
                    <a:pt x="580" y="1059"/>
                  </a:cubicBezTo>
                  <a:cubicBezTo>
                    <a:pt x="595" y="1059"/>
                    <a:pt x="610" y="1058"/>
                    <a:pt x="624" y="1057"/>
                  </a:cubicBezTo>
                  <a:cubicBezTo>
                    <a:pt x="696" y="1044"/>
                    <a:pt x="767" y="1024"/>
                    <a:pt x="845" y="979"/>
                  </a:cubicBezTo>
                  <a:cubicBezTo>
                    <a:pt x="962" y="907"/>
                    <a:pt x="1047" y="797"/>
                    <a:pt x="1086" y="654"/>
                  </a:cubicBezTo>
                  <a:cubicBezTo>
                    <a:pt x="1092" y="641"/>
                    <a:pt x="1092" y="621"/>
                    <a:pt x="1092" y="602"/>
                  </a:cubicBezTo>
                  <a:cubicBezTo>
                    <a:pt x="1150" y="573"/>
                    <a:pt x="1249" y="544"/>
                    <a:pt x="1367" y="544"/>
                  </a:cubicBezTo>
                  <a:cubicBezTo>
                    <a:pt x="1433" y="544"/>
                    <a:pt x="1505" y="553"/>
                    <a:pt x="1579" y="576"/>
                  </a:cubicBezTo>
                  <a:cubicBezTo>
                    <a:pt x="1767" y="634"/>
                    <a:pt x="1884" y="745"/>
                    <a:pt x="1936" y="816"/>
                  </a:cubicBezTo>
                  <a:cubicBezTo>
                    <a:pt x="1930" y="836"/>
                    <a:pt x="1930" y="849"/>
                    <a:pt x="1923" y="868"/>
                  </a:cubicBezTo>
                  <a:cubicBezTo>
                    <a:pt x="1852" y="1154"/>
                    <a:pt x="2021" y="1433"/>
                    <a:pt x="2294" y="1511"/>
                  </a:cubicBezTo>
                  <a:cubicBezTo>
                    <a:pt x="2352" y="1524"/>
                    <a:pt x="2417" y="1524"/>
                    <a:pt x="2475" y="1524"/>
                  </a:cubicBezTo>
                  <a:cubicBezTo>
                    <a:pt x="2683" y="1511"/>
                    <a:pt x="2878" y="1355"/>
                    <a:pt x="2936" y="1134"/>
                  </a:cubicBezTo>
                  <a:cubicBezTo>
                    <a:pt x="2988" y="1005"/>
                    <a:pt x="2962" y="868"/>
                    <a:pt x="2898" y="745"/>
                  </a:cubicBezTo>
                  <a:cubicBezTo>
                    <a:pt x="2826" y="621"/>
                    <a:pt x="2709" y="543"/>
                    <a:pt x="2573" y="505"/>
                  </a:cubicBezTo>
                  <a:cubicBezTo>
                    <a:pt x="2526" y="493"/>
                    <a:pt x="2479" y="488"/>
                    <a:pt x="2432" y="488"/>
                  </a:cubicBezTo>
                  <a:cubicBezTo>
                    <a:pt x="2342" y="488"/>
                    <a:pt x="2254" y="509"/>
                    <a:pt x="2177" y="556"/>
                  </a:cubicBezTo>
                  <a:cubicBezTo>
                    <a:pt x="2112" y="589"/>
                    <a:pt x="2060" y="641"/>
                    <a:pt x="2021" y="699"/>
                  </a:cubicBezTo>
                  <a:cubicBezTo>
                    <a:pt x="1936" y="608"/>
                    <a:pt x="1819" y="505"/>
                    <a:pt x="1631" y="446"/>
                  </a:cubicBezTo>
                  <a:cubicBezTo>
                    <a:pt x="1544" y="420"/>
                    <a:pt x="1461" y="411"/>
                    <a:pt x="1387" y="411"/>
                  </a:cubicBezTo>
                  <a:cubicBezTo>
                    <a:pt x="1272" y="411"/>
                    <a:pt x="1176" y="433"/>
                    <a:pt x="1105" y="453"/>
                  </a:cubicBezTo>
                  <a:cubicBezTo>
                    <a:pt x="1079" y="251"/>
                    <a:pt x="923" y="63"/>
                    <a:pt x="715" y="17"/>
                  </a:cubicBezTo>
                  <a:cubicBezTo>
                    <a:pt x="667" y="6"/>
                    <a:pt x="619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10265341" y="1739601"/>
              <a:ext cx="98123" cy="96318"/>
            </a:xfrm>
            <a:custGeom>
              <a:avLst/>
              <a:gdLst/>
              <a:ahLst/>
              <a:cxnLst/>
              <a:rect l="l" t="t" r="r" b="b"/>
              <a:pathLst>
                <a:path w="870" h="854" extrusionOk="0">
                  <a:moveTo>
                    <a:pt x="509" y="0"/>
                  </a:moveTo>
                  <a:cubicBezTo>
                    <a:pt x="492" y="0"/>
                    <a:pt x="474" y="7"/>
                    <a:pt x="460" y="24"/>
                  </a:cubicBezTo>
                  <a:lnTo>
                    <a:pt x="331" y="179"/>
                  </a:lnTo>
                  <a:cubicBezTo>
                    <a:pt x="318" y="186"/>
                    <a:pt x="298" y="192"/>
                    <a:pt x="285" y="192"/>
                  </a:cubicBezTo>
                  <a:lnTo>
                    <a:pt x="84" y="166"/>
                  </a:lnTo>
                  <a:cubicBezTo>
                    <a:pt x="81" y="166"/>
                    <a:pt x="78" y="166"/>
                    <a:pt x="75" y="166"/>
                  </a:cubicBezTo>
                  <a:cubicBezTo>
                    <a:pt x="28" y="166"/>
                    <a:pt x="1" y="214"/>
                    <a:pt x="25" y="251"/>
                  </a:cubicBezTo>
                  <a:lnTo>
                    <a:pt x="129" y="420"/>
                  </a:lnTo>
                  <a:cubicBezTo>
                    <a:pt x="136" y="439"/>
                    <a:pt x="136" y="452"/>
                    <a:pt x="129" y="472"/>
                  </a:cubicBezTo>
                  <a:lnTo>
                    <a:pt x="45" y="654"/>
                  </a:lnTo>
                  <a:cubicBezTo>
                    <a:pt x="33" y="702"/>
                    <a:pt x="60" y="739"/>
                    <a:pt x="100" y="739"/>
                  </a:cubicBezTo>
                  <a:cubicBezTo>
                    <a:pt x="103" y="739"/>
                    <a:pt x="106" y="738"/>
                    <a:pt x="110" y="738"/>
                  </a:cubicBezTo>
                  <a:lnTo>
                    <a:pt x="305" y="686"/>
                  </a:lnTo>
                  <a:cubicBezTo>
                    <a:pt x="324" y="686"/>
                    <a:pt x="337" y="686"/>
                    <a:pt x="357" y="705"/>
                  </a:cubicBezTo>
                  <a:lnTo>
                    <a:pt x="512" y="842"/>
                  </a:lnTo>
                  <a:cubicBezTo>
                    <a:pt x="524" y="850"/>
                    <a:pt x="538" y="854"/>
                    <a:pt x="551" y="854"/>
                  </a:cubicBezTo>
                  <a:cubicBezTo>
                    <a:pt x="582" y="854"/>
                    <a:pt x="610" y="834"/>
                    <a:pt x="610" y="803"/>
                  </a:cubicBezTo>
                  <a:lnTo>
                    <a:pt x="623" y="602"/>
                  </a:lnTo>
                  <a:cubicBezTo>
                    <a:pt x="623" y="582"/>
                    <a:pt x="629" y="569"/>
                    <a:pt x="649" y="556"/>
                  </a:cubicBezTo>
                  <a:lnTo>
                    <a:pt x="824" y="459"/>
                  </a:lnTo>
                  <a:cubicBezTo>
                    <a:pt x="870" y="446"/>
                    <a:pt x="857" y="381"/>
                    <a:pt x="818" y="361"/>
                  </a:cubicBezTo>
                  <a:lnTo>
                    <a:pt x="636" y="283"/>
                  </a:lnTo>
                  <a:cubicBezTo>
                    <a:pt x="616" y="277"/>
                    <a:pt x="603" y="257"/>
                    <a:pt x="603" y="244"/>
                  </a:cubicBezTo>
                  <a:lnTo>
                    <a:pt x="558" y="37"/>
                  </a:lnTo>
                  <a:cubicBezTo>
                    <a:pt x="554" y="14"/>
                    <a:pt x="533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11113361" y="2156791"/>
              <a:ext cx="79288" cy="76243"/>
            </a:xfrm>
            <a:custGeom>
              <a:avLst/>
              <a:gdLst/>
              <a:ahLst/>
              <a:cxnLst/>
              <a:rect l="l" t="t" r="r" b="b"/>
              <a:pathLst>
                <a:path w="703" h="676" extrusionOk="0">
                  <a:moveTo>
                    <a:pt x="345" y="0"/>
                  </a:moveTo>
                  <a:cubicBezTo>
                    <a:pt x="196" y="0"/>
                    <a:pt x="66" y="104"/>
                    <a:pt x="20" y="254"/>
                  </a:cubicBezTo>
                  <a:cubicBezTo>
                    <a:pt x="1" y="345"/>
                    <a:pt x="7" y="442"/>
                    <a:pt x="53" y="513"/>
                  </a:cubicBezTo>
                  <a:cubicBezTo>
                    <a:pt x="105" y="585"/>
                    <a:pt x="176" y="643"/>
                    <a:pt x="267" y="669"/>
                  </a:cubicBezTo>
                  <a:cubicBezTo>
                    <a:pt x="300" y="676"/>
                    <a:pt x="326" y="676"/>
                    <a:pt x="358" y="676"/>
                  </a:cubicBezTo>
                  <a:cubicBezTo>
                    <a:pt x="508" y="676"/>
                    <a:pt x="650" y="572"/>
                    <a:pt x="683" y="423"/>
                  </a:cubicBezTo>
                  <a:cubicBezTo>
                    <a:pt x="702" y="332"/>
                    <a:pt x="696" y="234"/>
                    <a:pt x="650" y="163"/>
                  </a:cubicBezTo>
                  <a:cubicBezTo>
                    <a:pt x="598" y="91"/>
                    <a:pt x="527" y="33"/>
                    <a:pt x="436" y="7"/>
                  </a:cubicBezTo>
                  <a:cubicBezTo>
                    <a:pt x="404" y="0"/>
                    <a:pt x="378" y="0"/>
                    <a:pt x="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10614632" y="1613734"/>
              <a:ext cx="123161" cy="64175"/>
            </a:xfrm>
            <a:custGeom>
              <a:avLst/>
              <a:gdLst/>
              <a:ahLst/>
              <a:cxnLst/>
              <a:rect l="l" t="t" r="r" b="b"/>
              <a:pathLst>
                <a:path w="1092" h="569" extrusionOk="0">
                  <a:moveTo>
                    <a:pt x="499" y="1"/>
                  </a:moveTo>
                  <a:cubicBezTo>
                    <a:pt x="409" y="1"/>
                    <a:pt x="323" y="22"/>
                    <a:pt x="254" y="68"/>
                  </a:cubicBezTo>
                  <a:cubicBezTo>
                    <a:pt x="1" y="232"/>
                    <a:pt x="271" y="569"/>
                    <a:pt x="674" y="569"/>
                  </a:cubicBezTo>
                  <a:cubicBezTo>
                    <a:pt x="686" y="569"/>
                    <a:pt x="697" y="569"/>
                    <a:pt x="708" y="568"/>
                  </a:cubicBezTo>
                  <a:cubicBezTo>
                    <a:pt x="1013" y="562"/>
                    <a:pt x="1091" y="328"/>
                    <a:pt x="929" y="172"/>
                  </a:cubicBezTo>
                  <a:cubicBezTo>
                    <a:pt x="829" y="68"/>
                    <a:pt x="659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10844597" y="1671028"/>
              <a:ext cx="113123" cy="64851"/>
            </a:xfrm>
            <a:custGeom>
              <a:avLst/>
              <a:gdLst/>
              <a:ahLst/>
              <a:cxnLst/>
              <a:rect l="l" t="t" r="r" b="b"/>
              <a:pathLst>
                <a:path w="1003" h="575" extrusionOk="0">
                  <a:moveTo>
                    <a:pt x="422" y="0"/>
                  </a:moveTo>
                  <a:cubicBezTo>
                    <a:pt x="370" y="0"/>
                    <a:pt x="319" y="7"/>
                    <a:pt x="273" y="21"/>
                  </a:cubicBezTo>
                  <a:cubicBezTo>
                    <a:pt x="59" y="80"/>
                    <a:pt x="0" y="320"/>
                    <a:pt x="273" y="476"/>
                  </a:cubicBezTo>
                  <a:cubicBezTo>
                    <a:pt x="388" y="544"/>
                    <a:pt x="508" y="574"/>
                    <a:pt x="615" y="574"/>
                  </a:cubicBezTo>
                  <a:cubicBezTo>
                    <a:pt x="840" y="574"/>
                    <a:pt x="1002" y="440"/>
                    <a:pt x="910" y="255"/>
                  </a:cubicBezTo>
                  <a:cubicBezTo>
                    <a:pt x="828" y="92"/>
                    <a:pt x="614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10445569" y="1916335"/>
              <a:ext cx="98123" cy="97221"/>
            </a:xfrm>
            <a:custGeom>
              <a:avLst/>
              <a:gdLst/>
              <a:ahLst/>
              <a:cxnLst/>
              <a:rect l="l" t="t" r="r" b="b"/>
              <a:pathLst>
                <a:path w="870" h="862" extrusionOk="0">
                  <a:moveTo>
                    <a:pt x="512" y="0"/>
                  </a:moveTo>
                  <a:cubicBezTo>
                    <a:pt x="495" y="0"/>
                    <a:pt x="476" y="9"/>
                    <a:pt x="460" y="28"/>
                  </a:cubicBezTo>
                  <a:lnTo>
                    <a:pt x="330" y="184"/>
                  </a:lnTo>
                  <a:cubicBezTo>
                    <a:pt x="317" y="191"/>
                    <a:pt x="304" y="204"/>
                    <a:pt x="285" y="204"/>
                  </a:cubicBezTo>
                  <a:lnTo>
                    <a:pt x="83" y="178"/>
                  </a:lnTo>
                  <a:cubicBezTo>
                    <a:pt x="80" y="177"/>
                    <a:pt x="77" y="177"/>
                    <a:pt x="74" y="177"/>
                  </a:cubicBezTo>
                  <a:cubicBezTo>
                    <a:pt x="28" y="177"/>
                    <a:pt x="1" y="219"/>
                    <a:pt x="25" y="256"/>
                  </a:cubicBezTo>
                  <a:lnTo>
                    <a:pt x="129" y="431"/>
                  </a:lnTo>
                  <a:cubicBezTo>
                    <a:pt x="135" y="444"/>
                    <a:pt x="135" y="463"/>
                    <a:pt x="129" y="476"/>
                  </a:cubicBezTo>
                  <a:lnTo>
                    <a:pt x="51" y="665"/>
                  </a:lnTo>
                  <a:cubicBezTo>
                    <a:pt x="34" y="705"/>
                    <a:pt x="57" y="745"/>
                    <a:pt x="98" y="745"/>
                  </a:cubicBezTo>
                  <a:cubicBezTo>
                    <a:pt x="104" y="745"/>
                    <a:pt x="110" y="744"/>
                    <a:pt x="116" y="743"/>
                  </a:cubicBezTo>
                  <a:lnTo>
                    <a:pt x="311" y="697"/>
                  </a:lnTo>
                  <a:cubicBezTo>
                    <a:pt x="324" y="697"/>
                    <a:pt x="343" y="697"/>
                    <a:pt x="356" y="710"/>
                  </a:cubicBezTo>
                  <a:lnTo>
                    <a:pt x="512" y="853"/>
                  </a:lnTo>
                  <a:cubicBezTo>
                    <a:pt x="523" y="859"/>
                    <a:pt x="536" y="862"/>
                    <a:pt x="549" y="862"/>
                  </a:cubicBezTo>
                  <a:cubicBezTo>
                    <a:pt x="580" y="862"/>
                    <a:pt x="609" y="844"/>
                    <a:pt x="609" y="808"/>
                  </a:cubicBezTo>
                  <a:lnTo>
                    <a:pt x="629" y="606"/>
                  </a:lnTo>
                  <a:cubicBezTo>
                    <a:pt x="629" y="593"/>
                    <a:pt x="635" y="574"/>
                    <a:pt x="648" y="567"/>
                  </a:cubicBezTo>
                  <a:lnTo>
                    <a:pt x="830" y="470"/>
                  </a:lnTo>
                  <a:cubicBezTo>
                    <a:pt x="869" y="450"/>
                    <a:pt x="863" y="385"/>
                    <a:pt x="824" y="372"/>
                  </a:cubicBezTo>
                  <a:lnTo>
                    <a:pt x="635" y="288"/>
                  </a:lnTo>
                  <a:cubicBezTo>
                    <a:pt x="616" y="282"/>
                    <a:pt x="603" y="269"/>
                    <a:pt x="603" y="249"/>
                  </a:cubicBezTo>
                  <a:lnTo>
                    <a:pt x="564" y="48"/>
                  </a:lnTo>
                  <a:cubicBezTo>
                    <a:pt x="556" y="17"/>
                    <a:pt x="536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11073097" y="2301043"/>
              <a:ext cx="82220" cy="76355"/>
            </a:xfrm>
            <a:custGeom>
              <a:avLst/>
              <a:gdLst/>
              <a:ahLst/>
              <a:cxnLst/>
              <a:rect l="l" t="t" r="r" b="b"/>
              <a:pathLst>
                <a:path w="729" h="677" extrusionOk="0">
                  <a:moveTo>
                    <a:pt x="371" y="1"/>
                  </a:moveTo>
                  <a:cubicBezTo>
                    <a:pt x="215" y="1"/>
                    <a:pt x="85" y="111"/>
                    <a:pt x="46" y="254"/>
                  </a:cubicBezTo>
                  <a:cubicBezTo>
                    <a:pt x="1" y="436"/>
                    <a:pt x="111" y="624"/>
                    <a:pt x="293" y="670"/>
                  </a:cubicBezTo>
                  <a:cubicBezTo>
                    <a:pt x="319" y="676"/>
                    <a:pt x="345" y="676"/>
                    <a:pt x="377" y="676"/>
                  </a:cubicBezTo>
                  <a:cubicBezTo>
                    <a:pt x="540" y="676"/>
                    <a:pt x="670" y="572"/>
                    <a:pt x="702" y="429"/>
                  </a:cubicBezTo>
                  <a:cubicBezTo>
                    <a:pt x="728" y="339"/>
                    <a:pt x="722" y="248"/>
                    <a:pt x="670" y="163"/>
                  </a:cubicBezTo>
                  <a:cubicBezTo>
                    <a:pt x="624" y="92"/>
                    <a:pt x="546" y="33"/>
                    <a:pt x="462" y="14"/>
                  </a:cubicBezTo>
                  <a:cubicBezTo>
                    <a:pt x="429" y="1"/>
                    <a:pt x="403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11188813" y="1916560"/>
              <a:ext cx="223540" cy="208088"/>
            </a:xfrm>
            <a:custGeom>
              <a:avLst/>
              <a:gdLst/>
              <a:ahLst/>
              <a:cxnLst/>
              <a:rect l="l" t="t" r="r" b="b"/>
              <a:pathLst>
                <a:path w="1982" h="1845" extrusionOk="0">
                  <a:moveTo>
                    <a:pt x="962" y="0"/>
                  </a:moveTo>
                  <a:cubicBezTo>
                    <a:pt x="540" y="0"/>
                    <a:pt x="170" y="286"/>
                    <a:pt x="66" y="695"/>
                  </a:cubicBezTo>
                  <a:cubicBezTo>
                    <a:pt x="1" y="929"/>
                    <a:pt x="40" y="1182"/>
                    <a:pt x="163" y="1390"/>
                  </a:cubicBezTo>
                  <a:cubicBezTo>
                    <a:pt x="287" y="1604"/>
                    <a:pt x="488" y="1747"/>
                    <a:pt x="722" y="1812"/>
                  </a:cubicBezTo>
                  <a:cubicBezTo>
                    <a:pt x="806" y="1838"/>
                    <a:pt x="878" y="1845"/>
                    <a:pt x="962" y="1845"/>
                  </a:cubicBezTo>
                  <a:cubicBezTo>
                    <a:pt x="1384" y="1845"/>
                    <a:pt x="1748" y="1565"/>
                    <a:pt x="1852" y="1156"/>
                  </a:cubicBezTo>
                  <a:cubicBezTo>
                    <a:pt x="1982" y="669"/>
                    <a:pt x="1689" y="163"/>
                    <a:pt x="1196" y="33"/>
                  </a:cubicBezTo>
                  <a:cubicBezTo>
                    <a:pt x="1111" y="13"/>
                    <a:pt x="1040" y="0"/>
                    <a:pt x="9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0"/>
            <p:cNvSpPr/>
            <p:nvPr/>
          </p:nvSpPr>
          <p:spPr>
            <a:xfrm>
              <a:off x="11038698" y="2445407"/>
              <a:ext cx="82897" cy="76243"/>
            </a:xfrm>
            <a:custGeom>
              <a:avLst/>
              <a:gdLst/>
              <a:ahLst/>
              <a:cxnLst/>
              <a:rect l="l" t="t" r="r" b="b"/>
              <a:pathLst>
                <a:path w="735" h="676" extrusionOk="0">
                  <a:moveTo>
                    <a:pt x="351" y="0"/>
                  </a:moveTo>
                  <a:cubicBezTo>
                    <a:pt x="195" y="0"/>
                    <a:pt x="65" y="104"/>
                    <a:pt x="26" y="254"/>
                  </a:cubicBezTo>
                  <a:cubicBezTo>
                    <a:pt x="1" y="338"/>
                    <a:pt x="13" y="429"/>
                    <a:pt x="59" y="513"/>
                  </a:cubicBezTo>
                  <a:cubicBezTo>
                    <a:pt x="111" y="585"/>
                    <a:pt x="182" y="643"/>
                    <a:pt x="273" y="663"/>
                  </a:cubicBezTo>
                  <a:cubicBezTo>
                    <a:pt x="299" y="676"/>
                    <a:pt x="325" y="676"/>
                    <a:pt x="358" y="676"/>
                  </a:cubicBezTo>
                  <a:cubicBezTo>
                    <a:pt x="514" y="676"/>
                    <a:pt x="643" y="565"/>
                    <a:pt x="682" y="422"/>
                  </a:cubicBezTo>
                  <a:cubicBezTo>
                    <a:pt x="734" y="241"/>
                    <a:pt x="617" y="59"/>
                    <a:pt x="442" y="7"/>
                  </a:cubicBezTo>
                  <a:cubicBezTo>
                    <a:pt x="410" y="0"/>
                    <a:pt x="384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10712979" y="1789565"/>
              <a:ext cx="98010" cy="96882"/>
            </a:xfrm>
            <a:custGeom>
              <a:avLst/>
              <a:gdLst/>
              <a:ahLst/>
              <a:cxnLst/>
              <a:rect l="l" t="t" r="r" b="b"/>
              <a:pathLst>
                <a:path w="869" h="859" extrusionOk="0">
                  <a:moveTo>
                    <a:pt x="513" y="0"/>
                  </a:moveTo>
                  <a:cubicBezTo>
                    <a:pt x="495" y="0"/>
                    <a:pt x="476" y="9"/>
                    <a:pt x="460" y="29"/>
                  </a:cubicBezTo>
                  <a:lnTo>
                    <a:pt x="330" y="178"/>
                  </a:lnTo>
                  <a:cubicBezTo>
                    <a:pt x="317" y="191"/>
                    <a:pt x="304" y="198"/>
                    <a:pt x="284" y="198"/>
                  </a:cubicBezTo>
                  <a:lnTo>
                    <a:pt x="83" y="172"/>
                  </a:lnTo>
                  <a:cubicBezTo>
                    <a:pt x="80" y="171"/>
                    <a:pt x="76" y="171"/>
                    <a:pt x="73" y="171"/>
                  </a:cubicBezTo>
                  <a:cubicBezTo>
                    <a:pt x="27" y="171"/>
                    <a:pt x="0" y="213"/>
                    <a:pt x="24" y="256"/>
                  </a:cubicBezTo>
                  <a:lnTo>
                    <a:pt x="128" y="425"/>
                  </a:lnTo>
                  <a:cubicBezTo>
                    <a:pt x="135" y="438"/>
                    <a:pt x="135" y="457"/>
                    <a:pt x="128" y="470"/>
                  </a:cubicBezTo>
                  <a:lnTo>
                    <a:pt x="50" y="659"/>
                  </a:lnTo>
                  <a:cubicBezTo>
                    <a:pt x="32" y="707"/>
                    <a:pt x="59" y="744"/>
                    <a:pt x="104" y="744"/>
                  </a:cubicBezTo>
                  <a:cubicBezTo>
                    <a:pt x="108" y="744"/>
                    <a:pt x="112" y="744"/>
                    <a:pt x="115" y="743"/>
                  </a:cubicBezTo>
                  <a:lnTo>
                    <a:pt x="310" y="691"/>
                  </a:lnTo>
                  <a:cubicBezTo>
                    <a:pt x="323" y="691"/>
                    <a:pt x="343" y="691"/>
                    <a:pt x="356" y="711"/>
                  </a:cubicBezTo>
                  <a:lnTo>
                    <a:pt x="512" y="847"/>
                  </a:lnTo>
                  <a:cubicBezTo>
                    <a:pt x="523" y="855"/>
                    <a:pt x="537" y="859"/>
                    <a:pt x="551" y="859"/>
                  </a:cubicBezTo>
                  <a:cubicBezTo>
                    <a:pt x="581" y="859"/>
                    <a:pt x="609" y="840"/>
                    <a:pt x="609" y="808"/>
                  </a:cubicBezTo>
                  <a:lnTo>
                    <a:pt x="628" y="600"/>
                  </a:lnTo>
                  <a:cubicBezTo>
                    <a:pt x="628" y="587"/>
                    <a:pt x="635" y="568"/>
                    <a:pt x="648" y="561"/>
                  </a:cubicBezTo>
                  <a:lnTo>
                    <a:pt x="830" y="464"/>
                  </a:lnTo>
                  <a:cubicBezTo>
                    <a:pt x="869" y="451"/>
                    <a:pt x="862" y="386"/>
                    <a:pt x="823" y="366"/>
                  </a:cubicBezTo>
                  <a:lnTo>
                    <a:pt x="635" y="288"/>
                  </a:lnTo>
                  <a:cubicBezTo>
                    <a:pt x="615" y="275"/>
                    <a:pt x="602" y="262"/>
                    <a:pt x="602" y="243"/>
                  </a:cubicBezTo>
                  <a:lnTo>
                    <a:pt x="563" y="42"/>
                  </a:lnTo>
                  <a:cubicBezTo>
                    <a:pt x="556" y="16"/>
                    <a:pt x="536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9789845" y="1242673"/>
              <a:ext cx="1844486" cy="1477484"/>
            </a:xfrm>
            <a:custGeom>
              <a:avLst/>
              <a:gdLst/>
              <a:ahLst/>
              <a:cxnLst/>
              <a:rect l="l" t="t" r="r" b="b"/>
              <a:pathLst>
                <a:path w="16354" h="13100" extrusionOk="0">
                  <a:moveTo>
                    <a:pt x="2735" y="169"/>
                  </a:moveTo>
                  <a:cubicBezTo>
                    <a:pt x="2761" y="169"/>
                    <a:pt x="2787" y="169"/>
                    <a:pt x="2813" y="176"/>
                  </a:cubicBezTo>
                  <a:lnTo>
                    <a:pt x="15964" y="3585"/>
                  </a:lnTo>
                  <a:cubicBezTo>
                    <a:pt x="16003" y="3592"/>
                    <a:pt x="16035" y="3611"/>
                    <a:pt x="16061" y="3631"/>
                  </a:cubicBezTo>
                  <a:lnTo>
                    <a:pt x="16068" y="3644"/>
                  </a:lnTo>
                  <a:cubicBezTo>
                    <a:pt x="16159" y="3709"/>
                    <a:pt x="16198" y="3819"/>
                    <a:pt x="16165" y="3923"/>
                  </a:cubicBezTo>
                  <a:lnTo>
                    <a:pt x="13886" y="12736"/>
                  </a:lnTo>
                  <a:cubicBezTo>
                    <a:pt x="13853" y="12866"/>
                    <a:pt x="13736" y="12944"/>
                    <a:pt x="13606" y="12944"/>
                  </a:cubicBezTo>
                  <a:cubicBezTo>
                    <a:pt x="13587" y="12944"/>
                    <a:pt x="13561" y="12944"/>
                    <a:pt x="13535" y="12937"/>
                  </a:cubicBezTo>
                  <a:lnTo>
                    <a:pt x="384" y="9528"/>
                  </a:lnTo>
                  <a:cubicBezTo>
                    <a:pt x="332" y="9508"/>
                    <a:pt x="286" y="9489"/>
                    <a:pt x="254" y="9456"/>
                  </a:cubicBezTo>
                  <a:cubicBezTo>
                    <a:pt x="189" y="9391"/>
                    <a:pt x="156" y="9281"/>
                    <a:pt x="182" y="9184"/>
                  </a:cubicBezTo>
                  <a:lnTo>
                    <a:pt x="2462" y="377"/>
                  </a:lnTo>
                  <a:cubicBezTo>
                    <a:pt x="2494" y="247"/>
                    <a:pt x="2605" y="169"/>
                    <a:pt x="2735" y="169"/>
                  </a:cubicBezTo>
                  <a:close/>
                  <a:moveTo>
                    <a:pt x="2748" y="0"/>
                  </a:moveTo>
                  <a:cubicBezTo>
                    <a:pt x="2553" y="0"/>
                    <a:pt x="2384" y="130"/>
                    <a:pt x="2332" y="325"/>
                  </a:cubicBezTo>
                  <a:lnTo>
                    <a:pt x="46" y="9145"/>
                  </a:lnTo>
                  <a:cubicBezTo>
                    <a:pt x="0" y="9294"/>
                    <a:pt x="52" y="9443"/>
                    <a:pt x="156" y="9560"/>
                  </a:cubicBezTo>
                  <a:cubicBezTo>
                    <a:pt x="215" y="9619"/>
                    <a:pt x="280" y="9651"/>
                    <a:pt x="351" y="9671"/>
                  </a:cubicBezTo>
                  <a:lnTo>
                    <a:pt x="13502" y="13080"/>
                  </a:lnTo>
                  <a:cubicBezTo>
                    <a:pt x="13535" y="13093"/>
                    <a:pt x="13574" y="13100"/>
                    <a:pt x="13606" y="13100"/>
                  </a:cubicBezTo>
                  <a:cubicBezTo>
                    <a:pt x="13801" y="13100"/>
                    <a:pt x="13970" y="12970"/>
                    <a:pt x="14022" y="12775"/>
                  </a:cubicBezTo>
                  <a:lnTo>
                    <a:pt x="16302" y="3968"/>
                  </a:lnTo>
                  <a:cubicBezTo>
                    <a:pt x="16353" y="3800"/>
                    <a:pt x="16295" y="3631"/>
                    <a:pt x="16172" y="3527"/>
                  </a:cubicBezTo>
                  <a:lnTo>
                    <a:pt x="16159" y="3507"/>
                  </a:lnTo>
                  <a:lnTo>
                    <a:pt x="16152" y="3501"/>
                  </a:lnTo>
                  <a:cubicBezTo>
                    <a:pt x="16107" y="3468"/>
                    <a:pt x="16061" y="3442"/>
                    <a:pt x="16003" y="3429"/>
                  </a:cubicBezTo>
                  <a:lnTo>
                    <a:pt x="2852" y="20"/>
                  </a:lnTo>
                  <a:cubicBezTo>
                    <a:pt x="2819" y="13"/>
                    <a:pt x="2780" y="0"/>
                    <a:pt x="2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10038195" y="1528694"/>
              <a:ext cx="955966" cy="885249"/>
            </a:xfrm>
            <a:custGeom>
              <a:avLst/>
              <a:gdLst/>
              <a:ahLst/>
              <a:cxnLst/>
              <a:rect l="l" t="t" r="r" b="b"/>
              <a:pathLst>
                <a:path w="8476" h="7849" extrusionOk="0">
                  <a:moveTo>
                    <a:pt x="1472" y="0"/>
                  </a:moveTo>
                  <a:cubicBezTo>
                    <a:pt x="1440" y="0"/>
                    <a:pt x="1408" y="23"/>
                    <a:pt x="1403" y="49"/>
                  </a:cubicBezTo>
                  <a:lnTo>
                    <a:pt x="13" y="5394"/>
                  </a:lnTo>
                  <a:cubicBezTo>
                    <a:pt x="0" y="5466"/>
                    <a:pt x="7" y="5537"/>
                    <a:pt x="46" y="5602"/>
                  </a:cubicBezTo>
                  <a:cubicBezTo>
                    <a:pt x="91" y="5667"/>
                    <a:pt x="143" y="5719"/>
                    <a:pt x="221" y="5732"/>
                  </a:cubicBezTo>
                  <a:lnTo>
                    <a:pt x="8384" y="7849"/>
                  </a:lnTo>
                  <a:lnTo>
                    <a:pt x="8404" y="7849"/>
                  </a:lnTo>
                  <a:cubicBezTo>
                    <a:pt x="8436" y="7849"/>
                    <a:pt x="8469" y="7830"/>
                    <a:pt x="8475" y="7797"/>
                  </a:cubicBezTo>
                  <a:cubicBezTo>
                    <a:pt x="8475" y="7765"/>
                    <a:pt x="8449" y="7732"/>
                    <a:pt x="8417" y="7713"/>
                  </a:cubicBezTo>
                  <a:lnTo>
                    <a:pt x="253" y="5595"/>
                  </a:lnTo>
                  <a:cubicBezTo>
                    <a:pt x="221" y="5589"/>
                    <a:pt x="188" y="5563"/>
                    <a:pt x="169" y="5530"/>
                  </a:cubicBezTo>
                  <a:cubicBezTo>
                    <a:pt x="156" y="5498"/>
                    <a:pt x="149" y="5466"/>
                    <a:pt x="156" y="5433"/>
                  </a:cubicBezTo>
                  <a:lnTo>
                    <a:pt x="1539" y="88"/>
                  </a:lnTo>
                  <a:cubicBezTo>
                    <a:pt x="1552" y="49"/>
                    <a:pt x="1526" y="10"/>
                    <a:pt x="1494" y="4"/>
                  </a:cubicBezTo>
                  <a:cubicBezTo>
                    <a:pt x="1487" y="1"/>
                    <a:pt x="1480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0"/>
            <p:cNvSpPr/>
            <p:nvPr/>
          </p:nvSpPr>
          <p:spPr>
            <a:xfrm>
              <a:off x="10107782" y="1512115"/>
              <a:ext cx="71844" cy="30226"/>
            </a:xfrm>
            <a:custGeom>
              <a:avLst/>
              <a:gdLst/>
              <a:ahLst/>
              <a:cxnLst/>
              <a:rect l="l" t="t" r="r" b="b"/>
              <a:pathLst>
                <a:path w="637" h="268" extrusionOk="0">
                  <a:moveTo>
                    <a:pt x="92" y="0"/>
                  </a:moveTo>
                  <a:cubicBezTo>
                    <a:pt x="57" y="0"/>
                    <a:pt x="25" y="24"/>
                    <a:pt x="20" y="53"/>
                  </a:cubicBezTo>
                  <a:cubicBezTo>
                    <a:pt x="0" y="99"/>
                    <a:pt x="26" y="138"/>
                    <a:pt x="65" y="151"/>
                  </a:cubicBezTo>
                  <a:lnTo>
                    <a:pt x="539" y="268"/>
                  </a:lnTo>
                  <a:lnTo>
                    <a:pt x="552" y="268"/>
                  </a:lnTo>
                  <a:cubicBezTo>
                    <a:pt x="585" y="268"/>
                    <a:pt x="617" y="248"/>
                    <a:pt x="624" y="216"/>
                  </a:cubicBezTo>
                  <a:cubicBezTo>
                    <a:pt x="637" y="170"/>
                    <a:pt x="611" y="131"/>
                    <a:pt x="578" y="125"/>
                  </a:cubicBezTo>
                  <a:lnTo>
                    <a:pt x="104" y="1"/>
                  </a:lnTo>
                  <a:cubicBezTo>
                    <a:pt x="100" y="1"/>
                    <a:pt x="9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10092331" y="1573357"/>
              <a:ext cx="71167" cy="30565"/>
            </a:xfrm>
            <a:custGeom>
              <a:avLst/>
              <a:gdLst/>
              <a:ahLst/>
              <a:cxnLst/>
              <a:rect l="l" t="t" r="r" b="b"/>
              <a:pathLst>
                <a:path w="631" h="271" extrusionOk="0">
                  <a:moveTo>
                    <a:pt x="84" y="0"/>
                  </a:moveTo>
                  <a:cubicBezTo>
                    <a:pt x="52" y="0"/>
                    <a:pt x="24" y="23"/>
                    <a:pt x="14" y="49"/>
                  </a:cubicBezTo>
                  <a:cubicBezTo>
                    <a:pt x="1" y="101"/>
                    <a:pt x="27" y="140"/>
                    <a:pt x="66" y="147"/>
                  </a:cubicBezTo>
                  <a:lnTo>
                    <a:pt x="533" y="270"/>
                  </a:lnTo>
                  <a:lnTo>
                    <a:pt x="553" y="270"/>
                  </a:lnTo>
                  <a:cubicBezTo>
                    <a:pt x="585" y="270"/>
                    <a:pt x="618" y="244"/>
                    <a:pt x="624" y="212"/>
                  </a:cubicBezTo>
                  <a:cubicBezTo>
                    <a:pt x="631" y="173"/>
                    <a:pt x="605" y="134"/>
                    <a:pt x="572" y="121"/>
                  </a:cubicBezTo>
                  <a:lnTo>
                    <a:pt x="105" y="4"/>
                  </a:lnTo>
                  <a:cubicBezTo>
                    <a:pt x="98" y="2"/>
                    <a:pt x="91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10076992" y="1634373"/>
              <a:ext cx="70378" cy="31016"/>
            </a:xfrm>
            <a:custGeom>
              <a:avLst/>
              <a:gdLst/>
              <a:ahLst/>
              <a:cxnLst/>
              <a:rect l="l" t="t" r="r" b="b"/>
              <a:pathLst>
                <a:path w="624" h="275" extrusionOk="0">
                  <a:moveTo>
                    <a:pt x="84" y="1"/>
                  </a:moveTo>
                  <a:cubicBezTo>
                    <a:pt x="44" y="1"/>
                    <a:pt x="13" y="25"/>
                    <a:pt x="7" y="54"/>
                  </a:cubicBezTo>
                  <a:cubicBezTo>
                    <a:pt x="0" y="106"/>
                    <a:pt x="20" y="145"/>
                    <a:pt x="52" y="151"/>
                  </a:cubicBezTo>
                  <a:lnTo>
                    <a:pt x="526" y="275"/>
                  </a:lnTo>
                  <a:lnTo>
                    <a:pt x="539" y="275"/>
                  </a:lnTo>
                  <a:cubicBezTo>
                    <a:pt x="572" y="275"/>
                    <a:pt x="604" y="249"/>
                    <a:pt x="617" y="216"/>
                  </a:cubicBezTo>
                  <a:cubicBezTo>
                    <a:pt x="624" y="177"/>
                    <a:pt x="598" y="138"/>
                    <a:pt x="565" y="125"/>
                  </a:cubicBezTo>
                  <a:lnTo>
                    <a:pt x="98" y="2"/>
                  </a:lnTo>
                  <a:cubicBezTo>
                    <a:pt x="93" y="1"/>
                    <a:pt x="88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10060075" y="1695954"/>
              <a:ext cx="71957" cy="30226"/>
            </a:xfrm>
            <a:custGeom>
              <a:avLst/>
              <a:gdLst/>
              <a:ahLst/>
              <a:cxnLst/>
              <a:rect l="l" t="t" r="r" b="b"/>
              <a:pathLst>
                <a:path w="638" h="268" extrusionOk="0">
                  <a:moveTo>
                    <a:pt x="93" y="0"/>
                  </a:moveTo>
                  <a:cubicBezTo>
                    <a:pt x="58" y="0"/>
                    <a:pt x="26" y="24"/>
                    <a:pt x="20" y="53"/>
                  </a:cubicBezTo>
                  <a:cubicBezTo>
                    <a:pt x="1" y="99"/>
                    <a:pt x="27" y="144"/>
                    <a:pt x="66" y="151"/>
                  </a:cubicBezTo>
                  <a:lnTo>
                    <a:pt x="533" y="268"/>
                  </a:lnTo>
                  <a:lnTo>
                    <a:pt x="553" y="268"/>
                  </a:lnTo>
                  <a:cubicBezTo>
                    <a:pt x="585" y="268"/>
                    <a:pt x="618" y="248"/>
                    <a:pt x="624" y="216"/>
                  </a:cubicBezTo>
                  <a:cubicBezTo>
                    <a:pt x="637" y="170"/>
                    <a:pt x="611" y="131"/>
                    <a:pt x="579" y="125"/>
                  </a:cubicBezTo>
                  <a:lnTo>
                    <a:pt x="105" y="1"/>
                  </a:lnTo>
                  <a:cubicBezTo>
                    <a:pt x="101" y="1"/>
                    <a:pt x="97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10045526" y="1757421"/>
              <a:ext cx="70378" cy="30339"/>
            </a:xfrm>
            <a:custGeom>
              <a:avLst/>
              <a:gdLst/>
              <a:ahLst/>
              <a:cxnLst/>
              <a:rect l="l" t="t" r="r" b="b"/>
              <a:pathLst>
                <a:path w="624" h="269" extrusionOk="0">
                  <a:moveTo>
                    <a:pt x="85" y="1"/>
                  </a:moveTo>
                  <a:cubicBezTo>
                    <a:pt x="51" y="1"/>
                    <a:pt x="18" y="24"/>
                    <a:pt x="7" y="47"/>
                  </a:cubicBezTo>
                  <a:cubicBezTo>
                    <a:pt x="0" y="80"/>
                    <a:pt x="20" y="138"/>
                    <a:pt x="59" y="151"/>
                  </a:cubicBezTo>
                  <a:lnTo>
                    <a:pt x="526" y="268"/>
                  </a:lnTo>
                  <a:lnTo>
                    <a:pt x="546" y="268"/>
                  </a:lnTo>
                  <a:cubicBezTo>
                    <a:pt x="578" y="268"/>
                    <a:pt x="611" y="249"/>
                    <a:pt x="617" y="210"/>
                  </a:cubicBezTo>
                  <a:cubicBezTo>
                    <a:pt x="624" y="171"/>
                    <a:pt x="604" y="132"/>
                    <a:pt x="572" y="125"/>
                  </a:cubicBezTo>
                  <a:lnTo>
                    <a:pt x="97" y="2"/>
                  </a:lnTo>
                  <a:cubicBezTo>
                    <a:pt x="93" y="1"/>
                    <a:pt x="89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10029398" y="1818776"/>
              <a:ext cx="70378" cy="30452"/>
            </a:xfrm>
            <a:custGeom>
              <a:avLst/>
              <a:gdLst/>
              <a:ahLst/>
              <a:cxnLst/>
              <a:rect l="l" t="t" r="r" b="b"/>
              <a:pathLst>
                <a:path w="624" h="270" extrusionOk="0">
                  <a:moveTo>
                    <a:pt x="74" y="0"/>
                  </a:moveTo>
                  <a:cubicBezTo>
                    <a:pt x="39" y="0"/>
                    <a:pt x="12" y="22"/>
                    <a:pt x="7" y="49"/>
                  </a:cubicBezTo>
                  <a:cubicBezTo>
                    <a:pt x="0" y="101"/>
                    <a:pt x="13" y="140"/>
                    <a:pt x="52" y="146"/>
                  </a:cubicBezTo>
                  <a:lnTo>
                    <a:pt x="526" y="270"/>
                  </a:lnTo>
                  <a:lnTo>
                    <a:pt x="539" y="270"/>
                  </a:lnTo>
                  <a:cubicBezTo>
                    <a:pt x="572" y="270"/>
                    <a:pt x="604" y="244"/>
                    <a:pt x="617" y="211"/>
                  </a:cubicBezTo>
                  <a:cubicBezTo>
                    <a:pt x="624" y="172"/>
                    <a:pt x="598" y="133"/>
                    <a:pt x="565" y="127"/>
                  </a:cubicBezTo>
                  <a:lnTo>
                    <a:pt x="98" y="3"/>
                  </a:lnTo>
                  <a:cubicBezTo>
                    <a:pt x="89" y="1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0"/>
            <p:cNvSpPr/>
            <p:nvPr/>
          </p:nvSpPr>
          <p:spPr>
            <a:xfrm>
              <a:off x="10012480" y="1879792"/>
              <a:ext cx="71957" cy="31016"/>
            </a:xfrm>
            <a:custGeom>
              <a:avLst/>
              <a:gdLst/>
              <a:ahLst/>
              <a:cxnLst/>
              <a:rect l="l" t="t" r="r" b="b"/>
              <a:pathLst>
                <a:path w="638" h="275" extrusionOk="0">
                  <a:moveTo>
                    <a:pt x="93" y="1"/>
                  </a:moveTo>
                  <a:cubicBezTo>
                    <a:pt x="58" y="1"/>
                    <a:pt x="26" y="24"/>
                    <a:pt x="20" y="53"/>
                  </a:cubicBezTo>
                  <a:cubicBezTo>
                    <a:pt x="1" y="99"/>
                    <a:pt x="27" y="144"/>
                    <a:pt x="66" y="151"/>
                  </a:cubicBezTo>
                  <a:lnTo>
                    <a:pt x="540" y="274"/>
                  </a:lnTo>
                  <a:lnTo>
                    <a:pt x="553" y="274"/>
                  </a:lnTo>
                  <a:cubicBezTo>
                    <a:pt x="585" y="274"/>
                    <a:pt x="618" y="248"/>
                    <a:pt x="624" y="216"/>
                  </a:cubicBezTo>
                  <a:cubicBezTo>
                    <a:pt x="637" y="177"/>
                    <a:pt x="611" y="131"/>
                    <a:pt x="579" y="125"/>
                  </a:cubicBezTo>
                  <a:lnTo>
                    <a:pt x="105" y="2"/>
                  </a:ln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0"/>
            <p:cNvSpPr/>
            <p:nvPr/>
          </p:nvSpPr>
          <p:spPr>
            <a:xfrm>
              <a:off x="9997142" y="1941373"/>
              <a:ext cx="70378" cy="30903"/>
            </a:xfrm>
            <a:custGeom>
              <a:avLst/>
              <a:gdLst/>
              <a:ahLst/>
              <a:cxnLst/>
              <a:rect l="l" t="t" r="r" b="b"/>
              <a:pathLst>
                <a:path w="624" h="274" extrusionOk="0">
                  <a:moveTo>
                    <a:pt x="85" y="0"/>
                  </a:moveTo>
                  <a:cubicBezTo>
                    <a:pt x="50" y="0"/>
                    <a:pt x="13" y="24"/>
                    <a:pt x="7" y="53"/>
                  </a:cubicBezTo>
                  <a:cubicBezTo>
                    <a:pt x="0" y="98"/>
                    <a:pt x="26" y="144"/>
                    <a:pt x="59" y="150"/>
                  </a:cubicBezTo>
                  <a:lnTo>
                    <a:pt x="526" y="274"/>
                  </a:lnTo>
                  <a:lnTo>
                    <a:pt x="546" y="274"/>
                  </a:lnTo>
                  <a:cubicBezTo>
                    <a:pt x="578" y="274"/>
                    <a:pt x="604" y="248"/>
                    <a:pt x="617" y="215"/>
                  </a:cubicBezTo>
                  <a:cubicBezTo>
                    <a:pt x="624" y="176"/>
                    <a:pt x="598" y="131"/>
                    <a:pt x="565" y="124"/>
                  </a:cubicBezTo>
                  <a:lnTo>
                    <a:pt x="98" y="1"/>
                  </a:lnTo>
                  <a:cubicBezTo>
                    <a:pt x="94" y="0"/>
                    <a:pt x="9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9980337" y="2002840"/>
              <a:ext cx="71844" cy="30226"/>
            </a:xfrm>
            <a:custGeom>
              <a:avLst/>
              <a:gdLst/>
              <a:ahLst/>
              <a:cxnLst/>
              <a:rect l="l" t="t" r="r" b="b"/>
              <a:pathLst>
                <a:path w="637" h="268" extrusionOk="0">
                  <a:moveTo>
                    <a:pt x="96" y="1"/>
                  </a:moveTo>
                  <a:cubicBezTo>
                    <a:pt x="57" y="1"/>
                    <a:pt x="25" y="24"/>
                    <a:pt x="20" y="47"/>
                  </a:cubicBezTo>
                  <a:cubicBezTo>
                    <a:pt x="0" y="99"/>
                    <a:pt x="26" y="138"/>
                    <a:pt x="65" y="151"/>
                  </a:cubicBezTo>
                  <a:lnTo>
                    <a:pt x="539" y="268"/>
                  </a:lnTo>
                  <a:lnTo>
                    <a:pt x="552" y="268"/>
                  </a:lnTo>
                  <a:cubicBezTo>
                    <a:pt x="585" y="268"/>
                    <a:pt x="617" y="248"/>
                    <a:pt x="630" y="209"/>
                  </a:cubicBezTo>
                  <a:cubicBezTo>
                    <a:pt x="637" y="170"/>
                    <a:pt x="611" y="131"/>
                    <a:pt x="578" y="125"/>
                  </a:cubicBezTo>
                  <a:lnTo>
                    <a:pt x="110" y="2"/>
                  </a:lnTo>
                  <a:cubicBezTo>
                    <a:pt x="106" y="1"/>
                    <a:pt x="101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9964886" y="2065097"/>
              <a:ext cx="70491" cy="29550"/>
            </a:xfrm>
            <a:custGeom>
              <a:avLst/>
              <a:gdLst/>
              <a:ahLst/>
              <a:cxnLst/>
              <a:rect l="l" t="t" r="r" b="b"/>
              <a:pathLst>
                <a:path w="625" h="262" extrusionOk="0">
                  <a:moveTo>
                    <a:pt x="86" y="1"/>
                  </a:moveTo>
                  <a:cubicBezTo>
                    <a:pt x="51" y="1"/>
                    <a:pt x="19" y="24"/>
                    <a:pt x="7" y="54"/>
                  </a:cubicBezTo>
                  <a:cubicBezTo>
                    <a:pt x="1" y="93"/>
                    <a:pt x="27" y="132"/>
                    <a:pt x="59" y="138"/>
                  </a:cubicBezTo>
                  <a:lnTo>
                    <a:pt x="527" y="261"/>
                  </a:lnTo>
                  <a:lnTo>
                    <a:pt x="546" y="261"/>
                  </a:lnTo>
                  <a:cubicBezTo>
                    <a:pt x="585" y="261"/>
                    <a:pt x="611" y="248"/>
                    <a:pt x="618" y="216"/>
                  </a:cubicBezTo>
                  <a:cubicBezTo>
                    <a:pt x="624" y="170"/>
                    <a:pt x="605" y="132"/>
                    <a:pt x="572" y="125"/>
                  </a:cubicBezTo>
                  <a:lnTo>
                    <a:pt x="98" y="2"/>
                  </a:lnTo>
                  <a:cubicBezTo>
                    <a:pt x="94" y="1"/>
                    <a:pt x="90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9949547" y="2126565"/>
              <a:ext cx="70378" cy="29550"/>
            </a:xfrm>
            <a:custGeom>
              <a:avLst/>
              <a:gdLst/>
              <a:ahLst/>
              <a:cxnLst/>
              <a:rect l="l" t="t" r="r" b="b"/>
              <a:pathLst>
                <a:path w="624" h="262" extrusionOk="0">
                  <a:moveTo>
                    <a:pt x="82" y="1"/>
                  </a:moveTo>
                  <a:cubicBezTo>
                    <a:pt x="48" y="1"/>
                    <a:pt x="12" y="19"/>
                    <a:pt x="7" y="48"/>
                  </a:cubicBezTo>
                  <a:cubicBezTo>
                    <a:pt x="0" y="93"/>
                    <a:pt x="26" y="132"/>
                    <a:pt x="59" y="139"/>
                  </a:cubicBezTo>
                  <a:lnTo>
                    <a:pt x="526" y="262"/>
                  </a:lnTo>
                  <a:lnTo>
                    <a:pt x="546" y="262"/>
                  </a:lnTo>
                  <a:cubicBezTo>
                    <a:pt x="578" y="262"/>
                    <a:pt x="611" y="236"/>
                    <a:pt x="617" y="203"/>
                  </a:cubicBezTo>
                  <a:cubicBezTo>
                    <a:pt x="624" y="171"/>
                    <a:pt x="598" y="132"/>
                    <a:pt x="565" y="126"/>
                  </a:cubicBezTo>
                  <a:lnTo>
                    <a:pt x="98" y="2"/>
                  </a:lnTo>
                  <a:cubicBezTo>
                    <a:pt x="93" y="1"/>
                    <a:pt x="8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10950840" y="2429617"/>
              <a:ext cx="31580" cy="68573"/>
            </a:xfrm>
            <a:custGeom>
              <a:avLst/>
              <a:gdLst/>
              <a:ahLst/>
              <a:cxnLst/>
              <a:rect l="l" t="t" r="r" b="b"/>
              <a:pathLst>
                <a:path w="280" h="608" extrusionOk="0">
                  <a:moveTo>
                    <a:pt x="200" y="0"/>
                  </a:moveTo>
                  <a:cubicBezTo>
                    <a:pt x="169" y="0"/>
                    <a:pt x="141" y="23"/>
                    <a:pt x="130" y="49"/>
                  </a:cubicBezTo>
                  <a:lnTo>
                    <a:pt x="13" y="523"/>
                  </a:lnTo>
                  <a:cubicBezTo>
                    <a:pt x="0" y="562"/>
                    <a:pt x="26" y="601"/>
                    <a:pt x="59" y="608"/>
                  </a:cubicBezTo>
                  <a:lnTo>
                    <a:pt x="78" y="608"/>
                  </a:lnTo>
                  <a:cubicBezTo>
                    <a:pt x="111" y="608"/>
                    <a:pt x="143" y="588"/>
                    <a:pt x="150" y="556"/>
                  </a:cubicBezTo>
                  <a:lnTo>
                    <a:pt x="273" y="82"/>
                  </a:lnTo>
                  <a:cubicBezTo>
                    <a:pt x="279" y="49"/>
                    <a:pt x="253" y="10"/>
                    <a:pt x="221" y="4"/>
                  </a:cubicBezTo>
                  <a:cubicBezTo>
                    <a:pt x="214" y="2"/>
                    <a:pt x="207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10890049" y="2413714"/>
              <a:ext cx="30790" cy="69137"/>
            </a:xfrm>
            <a:custGeom>
              <a:avLst/>
              <a:gdLst/>
              <a:ahLst/>
              <a:cxnLst/>
              <a:rect l="l" t="t" r="r" b="b"/>
              <a:pathLst>
                <a:path w="273" h="613" extrusionOk="0">
                  <a:moveTo>
                    <a:pt x="202" y="1"/>
                  </a:moveTo>
                  <a:cubicBezTo>
                    <a:pt x="168" y="1"/>
                    <a:pt x="136" y="25"/>
                    <a:pt x="130" y="54"/>
                  </a:cubicBezTo>
                  <a:lnTo>
                    <a:pt x="7" y="522"/>
                  </a:lnTo>
                  <a:cubicBezTo>
                    <a:pt x="0" y="567"/>
                    <a:pt x="20" y="606"/>
                    <a:pt x="52" y="612"/>
                  </a:cubicBezTo>
                  <a:lnTo>
                    <a:pt x="72" y="612"/>
                  </a:lnTo>
                  <a:cubicBezTo>
                    <a:pt x="104" y="612"/>
                    <a:pt x="137" y="586"/>
                    <a:pt x="143" y="554"/>
                  </a:cubicBezTo>
                  <a:lnTo>
                    <a:pt x="266" y="86"/>
                  </a:lnTo>
                  <a:cubicBezTo>
                    <a:pt x="273" y="54"/>
                    <a:pt x="247" y="15"/>
                    <a:pt x="214" y="2"/>
                  </a:cubicBezTo>
                  <a:cubicBezTo>
                    <a:pt x="210" y="1"/>
                    <a:pt x="206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10828469" y="2397586"/>
              <a:ext cx="30903" cy="69137"/>
            </a:xfrm>
            <a:custGeom>
              <a:avLst/>
              <a:gdLst/>
              <a:ahLst/>
              <a:cxnLst/>
              <a:rect l="l" t="t" r="r" b="b"/>
              <a:pathLst>
                <a:path w="274" h="613" extrusionOk="0">
                  <a:moveTo>
                    <a:pt x="200" y="1"/>
                  </a:moveTo>
                  <a:cubicBezTo>
                    <a:pt x="166" y="1"/>
                    <a:pt x="136" y="19"/>
                    <a:pt x="130" y="48"/>
                  </a:cubicBezTo>
                  <a:lnTo>
                    <a:pt x="7" y="522"/>
                  </a:lnTo>
                  <a:cubicBezTo>
                    <a:pt x="1" y="561"/>
                    <a:pt x="27" y="600"/>
                    <a:pt x="53" y="613"/>
                  </a:cubicBezTo>
                  <a:lnTo>
                    <a:pt x="72" y="613"/>
                  </a:lnTo>
                  <a:cubicBezTo>
                    <a:pt x="105" y="613"/>
                    <a:pt x="137" y="587"/>
                    <a:pt x="143" y="554"/>
                  </a:cubicBezTo>
                  <a:lnTo>
                    <a:pt x="267" y="80"/>
                  </a:lnTo>
                  <a:cubicBezTo>
                    <a:pt x="273" y="48"/>
                    <a:pt x="254" y="15"/>
                    <a:pt x="215" y="2"/>
                  </a:cubicBezTo>
                  <a:cubicBezTo>
                    <a:pt x="210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10767002" y="2382022"/>
              <a:ext cx="30790" cy="68573"/>
            </a:xfrm>
            <a:custGeom>
              <a:avLst/>
              <a:gdLst/>
              <a:ahLst/>
              <a:cxnLst/>
              <a:rect l="l" t="t" r="r" b="b"/>
              <a:pathLst>
                <a:path w="273" h="608" extrusionOk="0">
                  <a:moveTo>
                    <a:pt x="199" y="0"/>
                  </a:moveTo>
                  <a:cubicBezTo>
                    <a:pt x="167" y="0"/>
                    <a:pt x="135" y="23"/>
                    <a:pt x="130" y="49"/>
                  </a:cubicBezTo>
                  <a:lnTo>
                    <a:pt x="7" y="523"/>
                  </a:lnTo>
                  <a:cubicBezTo>
                    <a:pt x="0" y="562"/>
                    <a:pt x="26" y="601"/>
                    <a:pt x="59" y="608"/>
                  </a:cubicBezTo>
                  <a:lnTo>
                    <a:pt x="72" y="608"/>
                  </a:lnTo>
                  <a:cubicBezTo>
                    <a:pt x="104" y="608"/>
                    <a:pt x="136" y="588"/>
                    <a:pt x="149" y="556"/>
                  </a:cubicBezTo>
                  <a:lnTo>
                    <a:pt x="266" y="82"/>
                  </a:lnTo>
                  <a:cubicBezTo>
                    <a:pt x="273" y="49"/>
                    <a:pt x="253" y="10"/>
                    <a:pt x="221" y="4"/>
                  </a:cubicBezTo>
                  <a:cubicBezTo>
                    <a:pt x="214" y="1"/>
                    <a:pt x="207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10705423" y="2366119"/>
              <a:ext cx="31580" cy="69137"/>
            </a:xfrm>
            <a:custGeom>
              <a:avLst/>
              <a:gdLst/>
              <a:ahLst/>
              <a:cxnLst/>
              <a:rect l="l" t="t" r="r" b="b"/>
              <a:pathLst>
                <a:path w="280" h="613" extrusionOk="0">
                  <a:moveTo>
                    <a:pt x="209" y="1"/>
                  </a:moveTo>
                  <a:cubicBezTo>
                    <a:pt x="175" y="1"/>
                    <a:pt x="142" y="25"/>
                    <a:pt x="130" y="54"/>
                  </a:cubicBezTo>
                  <a:lnTo>
                    <a:pt x="14" y="521"/>
                  </a:lnTo>
                  <a:cubicBezTo>
                    <a:pt x="1" y="567"/>
                    <a:pt x="27" y="606"/>
                    <a:pt x="59" y="612"/>
                  </a:cubicBezTo>
                  <a:lnTo>
                    <a:pt x="78" y="612"/>
                  </a:lnTo>
                  <a:cubicBezTo>
                    <a:pt x="111" y="612"/>
                    <a:pt x="143" y="586"/>
                    <a:pt x="150" y="554"/>
                  </a:cubicBezTo>
                  <a:lnTo>
                    <a:pt x="273" y="86"/>
                  </a:lnTo>
                  <a:cubicBezTo>
                    <a:pt x="280" y="54"/>
                    <a:pt x="254" y="15"/>
                    <a:pt x="221" y="2"/>
                  </a:cubicBezTo>
                  <a:cubicBezTo>
                    <a:pt x="217" y="1"/>
                    <a:pt x="213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10644632" y="2349991"/>
              <a:ext cx="30903" cy="69137"/>
            </a:xfrm>
            <a:custGeom>
              <a:avLst/>
              <a:gdLst/>
              <a:ahLst/>
              <a:cxnLst/>
              <a:rect l="l" t="t" r="r" b="b"/>
              <a:pathLst>
                <a:path w="274" h="613" extrusionOk="0">
                  <a:moveTo>
                    <a:pt x="200" y="1"/>
                  </a:moveTo>
                  <a:cubicBezTo>
                    <a:pt x="166" y="1"/>
                    <a:pt x="136" y="19"/>
                    <a:pt x="130" y="47"/>
                  </a:cubicBezTo>
                  <a:lnTo>
                    <a:pt x="7" y="522"/>
                  </a:lnTo>
                  <a:cubicBezTo>
                    <a:pt x="1" y="560"/>
                    <a:pt x="20" y="599"/>
                    <a:pt x="52" y="612"/>
                  </a:cubicBezTo>
                  <a:lnTo>
                    <a:pt x="72" y="612"/>
                  </a:lnTo>
                  <a:cubicBezTo>
                    <a:pt x="104" y="612"/>
                    <a:pt x="137" y="586"/>
                    <a:pt x="143" y="554"/>
                  </a:cubicBezTo>
                  <a:lnTo>
                    <a:pt x="267" y="80"/>
                  </a:lnTo>
                  <a:cubicBezTo>
                    <a:pt x="273" y="47"/>
                    <a:pt x="247" y="8"/>
                    <a:pt x="215" y="2"/>
                  </a:cubicBezTo>
                  <a:cubicBezTo>
                    <a:pt x="210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10583052" y="2334427"/>
              <a:ext cx="30903" cy="68573"/>
            </a:xfrm>
            <a:custGeom>
              <a:avLst/>
              <a:gdLst/>
              <a:ahLst/>
              <a:cxnLst/>
              <a:rect l="l" t="t" r="r" b="b"/>
              <a:pathLst>
                <a:path w="274" h="608" extrusionOk="0">
                  <a:moveTo>
                    <a:pt x="198" y="0"/>
                  </a:moveTo>
                  <a:cubicBezTo>
                    <a:pt x="163" y="0"/>
                    <a:pt x="136" y="22"/>
                    <a:pt x="131" y="49"/>
                  </a:cubicBezTo>
                  <a:lnTo>
                    <a:pt x="7" y="523"/>
                  </a:lnTo>
                  <a:cubicBezTo>
                    <a:pt x="1" y="562"/>
                    <a:pt x="27" y="601"/>
                    <a:pt x="59" y="608"/>
                  </a:cubicBezTo>
                  <a:lnTo>
                    <a:pt x="72" y="608"/>
                  </a:lnTo>
                  <a:cubicBezTo>
                    <a:pt x="105" y="608"/>
                    <a:pt x="137" y="588"/>
                    <a:pt x="144" y="556"/>
                  </a:cubicBezTo>
                  <a:lnTo>
                    <a:pt x="267" y="82"/>
                  </a:lnTo>
                  <a:cubicBezTo>
                    <a:pt x="274" y="49"/>
                    <a:pt x="254" y="10"/>
                    <a:pt x="222" y="4"/>
                  </a:cubicBezTo>
                  <a:cubicBezTo>
                    <a:pt x="214" y="1"/>
                    <a:pt x="20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10521585" y="2317847"/>
              <a:ext cx="31580" cy="69024"/>
            </a:xfrm>
            <a:custGeom>
              <a:avLst/>
              <a:gdLst/>
              <a:ahLst/>
              <a:cxnLst/>
              <a:rect l="l" t="t" r="r" b="b"/>
              <a:pathLst>
                <a:path w="280" h="612" extrusionOk="0">
                  <a:moveTo>
                    <a:pt x="207" y="0"/>
                  </a:moveTo>
                  <a:cubicBezTo>
                    <a:pt x="168" y="0"/>
                    <a:pt x="136" y="24"/>
                    <a:pt x="130" y="53"/>
                  </a:cubicBezTo>
                  <a:lnTo>
                    <a:pt x="7" y="521"/>
                  </a:lnTo>
                  <a:cubicBezTo>
                    <a:pt x="0" y="560"/>
                    <a:pt x="26" y="605"/>
                    <a:pt x="59" y="612"/>
                  </a:cubicBezTo>
                  <a:lnTo>
                    <a:pt x="72" y="612"/>
                  </a:lnTo>
                  <a:cubicBezTo>
                    <a:pt x="104" y="612"/>
                    <a:pt x="137" y="586"/>
                    <a:pt x="150" y="553"/>
                  </a:cubicBezTo>
                  <a:lnTo>
                    <a:pt x="267" y="86"/>
                  </a:lnTo>
                  <a:cubicBezTo>
                    <a:pt x="280" y="60"/>
                    <a:pt x="254" y="21"/>
                    <a:pt x="221" y="1"/>
                  </a:cubicBezTo>
                  <a:cubicBezTo>
                    <a:pt x="217" y="1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10460005" y="2302396"/>
              <a:ext cx="31693" cy="69137"/>
            </a:xfrm>
            <a:custGeom>
              <a:avLst/>
              <a:gdLst/>
              <a:ahLst/>
              <a:cxnLst/>
              <a:rect l="l" t="t" r="r" b="b"/>
              <a:pathLst>
                <a:path w="281" h="613" extrusionOk="0">
                  <a:moveTo>
                    <a:pt x="207" y="1"/>
                  </a:moveTo>
                  <a:cubicBezTo>
                    <a:pt x="173" y="1"/>
                    <a:pt x="142" y="19"/>
                    <a:pt x="131" y="47"/>
                  </a:cubicBezTo>
                  <a:lnTo>
                    <a:pt x="14" y="521"/>
                  </a:lnTo>
                  <a:cubicBezTo>
                    <a:pt x="1" y="560"/>
                    <a:pt x="27" y="599"/>
                    <a:pt x="59" y="612"/>
                  </a:cubicBezTo>
                  <a:lnTo>
                    <a:pt x="79" y="612"/>
                  </a:lnTo>
                  <a:cubicBezTo>
                    <a:pt x="111" y="612"/>
                    <a:pt x="144" y="586"/>
                    <a:pt x="150" y="554"/>
                  </a:cubicBezTo>
                  <a:lnTo>
                    <a:pt x="274" y="80"/>
                  </a:lnTo>
                  <a:cubicBezTo>
                    <a:pt x="280" y="47"/>
                    <a:pt x="254" y="8"/>
                    <a:pt x="222" y="2"/>
                  </a:cubicBezTo>
                  <a:cubicBezTo>
                    <a:pt x="217" y="1"/>
                    <a:pt x="212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10399215" y="2286832"/>
              <a:ext cx="30903" cy="68573"/>
            </a:xfrm>
            <a:custGeom>
              <a:avLst/>
              <a:gdLst/>
              <a:ahLst/>
              <a:cxnLst/>
              <a:rect l="l" t="t" r="r" b="b"/>
              <a:pathLst>
                <a:path w="274" h="608" extrusionOk="0">
                  <a:moveTo>
                    <a:pt x="194" y="0"/>
                  </a:moveTo>
                  <a:cubicBezTo>
                    <a:pt x="163" y="0"/>
                    <a:pt x="136" y="22"/>
                    <a:pt x="131" y="49"/>
                  </a:cubicBezTo>
                  <a:lnTo>
                    <a:pt x="7" y="523"/>
                  </a:lnTo>
                  <a:cubicBezTo>
                    <a:pt x="1" y="562"/>
                    <a:pt x="20" y="601"/>
                    <a:pt x="53" y="607"/>
                  </a:cubicBezTo>
                  <a:lnTo>
                    <a:pt x="72" y="607"/>
                  </a:lnTo>
                  <a:cubicBezTo>
                    <a:pt x="105" y="607"/>
                    <a:pt x="137" y="588"/>
                    <a:pt x="144" y="555"/>
                  </a:cubicBezTo>
                  <a:lnTo>
                    <a:pt x="267" y="81"/>
                  </a:lnTo>
                  <a:cubicBezTo>
                    <a:pt x="274" y="49"/>
                    <a:pt x="248" y="10"/>
                    <a:pt x="215" y="3"/>
                  </a:cubicBez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10337748" y="2270252"/>
              <a:ext cx="30903" cy="69024"/>
            </a:xfrm>
            <a:custGeom>
              <a:avLst/>
              <a:gdLst/>
              <a:ahLst/>
              <a:cxnLst/>
              <a:rect l="l" t="t" r="r" b="b"/>
              <a:pathLst>
                <a:path w="274" h="612" extrusionOk="0">
                  <a:moveTo>
                    <a:pt x="207" y="0"/>
                  </a:moveTo>
                  <a:cubicBezTo>
                    <a:pt x="168" y="0"/>
                    <a:pt x="136" y="24"/>
                    <a:pt x="130" y="53"/>
                  </a:cubicBezTo>
                  <a:lnTo>
                    <a:pt x="7" y="521"/>
                  </a:lnTo>
                  <a:cubicBezTo>
                    <a:pt x="0" y="560"/>
                    <a:pt x="26" y="605"/>
                    <a:pt x="59" y="612"/>
                  </a:cubicBezTo>
                  <a:lnTo>
                    <a:pt x="72" y="612"/>
                  </a:lnTo>
                  <a:cubicBezTo>
                    <a:pt x="104" y="612"/>
                    <a:pt x="137" y="586"/>
                    <a:pt x="143" y="553"/>
                  </a:cubicBezTo>
                  <a:lnTo>
                    <a:pt x="267" y="86"/>
                  </a:lnTo>
                  <a:cubicBezTo>
                    <a:pt x="273" y="60"/>
                    <a:pt x="254" y="21"/>
                    <a:pt x="221" y="1"/>
                  </a:cubicBezTo>
                  <a:cubicBezTo>
                    <a:pt x="216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10276168" y="2254801"/>
              <a:ext cx="31693" cy="69137"/>
            </a:xfrm>
            <a:custGeom>
              <a:avLst/>
              <a:gdLst/>
              <a:ahLst/>
              <a:cxnLst/>
              <a:rect l="l" t="t" r="r" b="b"/>
              <a:pathLst>
                <a:path w="281" h="613" extrusionOk="0">
                  <a:moveTo>
                    <a:pt x="206" y="0"/>
                  </a:moveTo>
                  <a:cubicBezTo>
                    <a:pt x="172" y="0"/>
                    <a:pt x="136" y="19"/>
                    <a:pt x="131" y="47"/>
                  </a:cubicBezTo>
                  <a:lnTo>
                    <a:pt x="7" y="521"/>
                  </a:lnTo>
                  <a:cubicBezTo>
                    <a:pt x="1" y="560"/>
                    <a:pt x="27" y="599"/>
                    <a:pt x="59" y="612"/>
                  </a:cubicBezTo>
                  <a:lnTo>
                    <a:pt x="72" y="612"/>
                  </a:lnTo>
                  <a:cubicBezTo>
                    <a:pt x="105" y="612"/>
                    <a:pt x="137" y="586"/>
                    <a:pt x="150" y="554"/>
                  </a:cubicBezTo>
                  <a:lnTo>
                    <a:pt x="267" y="80"/>
                  </a:lnTo>
                  <a:cubicBezTo>
                    <a:pt x="280" y="47"/>
                    <a:pt x="254" y="8"/>
                    <a:pt x="222" y="2"/>
                  </a:cubicBezTo>
                  <a:cubicBezTo>
                    <a:pt x="217" y="1"/>
                    <a:pt x="211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10214701" y="2239124"/>
              <a:ext cx="31580" cy="68686"/>
            </a:xfrm>
            <a:custGeom>
              <a:avLst/>
              <a:gdLst/>
              <a:ahLst/>
              <a:cxnLst/>
              <a:rect l="l" t="t" r="r" b="b"/>
              <a:pathLst>
                <a:path w="280" h="609" extrusionOk="0">
                  <a:moveTo>
                    <a:pt x="200" y="1"/>
                  </a:moveTo>
                  <a:cubicBezTo>
                    <a:pt x="169" y="1"/>
                    <a:pt x="141" y="23"/>
                    <a:pt x="130" y="50"/>
                  </a:cubicBezTo>
                  <a:lnTo>
                    <a:pt x="13" y="524"/>
                  </a:lnTo>
                  <a:cubicBezTo>
                    <a:pt x="0" y="563"/>
                    <a:pt x="26" y="602"/>
                    <a:pt x="59" y="608"/>
                  </a:cubicBezTo>
                  <a:lnTo>
                    <a:pt x="78" y="608"/>
                  </a:lnTo>
                  <a:cubicBezTo>
                    <a:pt x="111" y="608"/>
                    <a:pt x="143" y="589"/>
                    <a:pt x="150" y="550"/>
                  </a:cubicBezTo>
                  <a:lnTo>
                    <a:pt x="273" y="82"/>
                  </a:lnTo>
                  <a:cubicBezTo>
                    <a:pt x="280" y="50"/>
                    <a:pt x="254" y="11"/>
                    <a:pt x="221" y="4"/>
                  </a:cubicBezTo>
                  <a:cubicBezTo>
                    <a:pt x="214" y="2"/>
                    <a:pt x="20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10153911" y="2222545"/>
              <a:ext cx="30790" cy="69137"/>
            </a:xfrm>
            <a:custGeom>
              <a:avLst/>
              <a:gdLst/>
              <a:ahLst/>
              <a:cxnLst/>
              <a:rect l="l" t="t" r="r" b="b"/>
              <a:pathLst>
                <a:path w="273" h="613" extrusionOk="0">
                  <a:moveTo>
                    <a:pt x="202" y="1"/>
                  </a:moveTo>
                  <a:cubicBezTo>
                    <a:pt x="168" y="1"/>
                    <a:pt x="136" y="25"/>
                    <a:pt x="130" y="54"/>
                  </a:cubicBezTo>
                  <a:lnTo>
                    <a:pt x="7" y="521"/>
                  </a:lnTo>
                  <a:cubicBezTo>
                    <a:pt x="0" y="560"/>
                    <a:pt x="20" y="606"/>
                    <a:pt x="52" y="612"/>
                  </a:cubicBezTo>
                  <a:lnTo>
                    <a:pt x="72" y="612"/>
                  </a:lnTo>
                  <a:cubicBezTo>
                    <a:pt x="104" y="612"/>
                    <a:pt x="137" y="586"/>
                    <a:pt x="143" y="554"/>
                  </a:cubicBezTo>
                  <a:lnTo>
                    <a:pt x="267" y="86"/>
                  </a:lnTo>
                  <a:cubicBezTo>
                    <a:pt x="273" y="54"/>
                    <a:pt x="247" y="21"/>
                    <a:pt x="215" y="2"/>
                  </a:cubicBezTo>
                  <a:cubicBezTo>
                    <a:pt x="210" y="1"/>
                    <a:pt x="206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10092331" y="2207206"/>
              <a:ext cx="30903" cy="69137"/>
            </a:xfrm>
            <a:custGeom>
              <a:avLst/>
              <a:gdLst/>
              <a:ahLst/>
              <a:cxnLst/>
              <a:rect l="l" t="t" r="r" b="b"/>
              <a:pathLst>
                <a:path w="274" h="613" extrusionOk="0">
                  <a:moveTo>
                    <a:pt x="204" y="0"/>
                  </a:moveTo>
                  <a:cubicBezTo>
                    <a:pt x="167" y="0"/>
                    <a:pt x="136" y="19"/>
                    <a:pt x="131" y="47"/>
                  </a:cubicBezTo>
                  <a:lnTo>
                    <a:pt x="7" y="521"/>
                  </a:lnTo>
                  <a:cubicBezTo>
                    <a:pt x="1" y="560"/>
                    <a:pt x="27" y="599"/>
                    <a:pt x="59" y="612"/>
                  </a:cubicBezTo>
                  <a:lnTo>
                    <a:pt x="72" y="612"/>
                  </a:lnTo>
                  <a:cubicBezTo>
                    <a:pt x="105" y="612"/>
                    <a:pt x="137" y="586"/>
                    <a:pt x="144" y="554"/>
                  </a:cubicBezTo>
                  <a:lnTo>
                    <a:pt x="267" y="79"/>
                  </a:lnTo>
                  <a:cubicBezTo>
                    <a:pt x="273" y="47"/>
                    <a:pt x="254" y="8"/>
                    <a:pt x="222" y="2"/>
                  </a:cubicBezTo>
                  <a:cubicBezTo>
                    <a:pt x="216" y="1"/>
                    <a:pt x="210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10030864" y="2191529"/>
              <a:ext cx="31580" cy="68686"/>
            </a:xfrm>
            <a:custGeom>
              <a:avLst/>
              <a:gdLst/>
              <a:ahLst/>
              <a:cxnLst/>
              <a:rect l="l" t="t" r="r" b="b"/>
              <a:pathLst>
                <a:path w="280" h="609" extrusionOk="0">
                  <a:moveTo>
                    <a:pt x="200" y="1"/>
                  </a:moveTo>
                  <a:cubicBezTo>
                    <a:pt x="167" y="1"/>
                    <a:pt x="135" y="23"/>
                    <a:pt x="130" y="50"/>
                  </a:cubicBezTo>
                  <a:lnTo>
                    <a:pt x="7" y="524"/>
                  </a:lnTo>
                  <a:cubicBezTo>
                    <a:pt x="0" y="563"/>
                    <a:pt x="26" y="602"/>
                    <a:pt x="59" y="608"/>
                  </a:cubicBezTo>
                  <a:lnTo>
                    <a:pt x="72" y="608"/>
                  </a:lnTo>
                  <a:cubicBezTo>
                    <a:pt x="104" y="608"/>
                    <a:pt x="137" y="589"/>
                    <a:pt x="150" y="556"/>
                  </a:cubicBezTo>
                  <a:lnTo>
                    <a:pt x="266" y="82"/>
                  </a:lnTo>
                  <a:cubicBezTo>
                    <a:pt x="279" y="50"/>
                    <a:pt x="253" y="11"/>
                    <a:pt x="221" y="4"/>
                  </a:cubicBezTo>
                  <a:cubicBezTo>
                    <a:pt x="214" y="2"/>
                    <a:pt x="20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10078459" y="1844716"/>
              <a:ext cx="981568" cy="383920"/>
            </a:xfrm>
            <a:custGeom>
              <a:avLst/>
              <a:gdLst/>
              <a:ahLst/>
              <a:cxnLst/>
              <a:rect l="l" t="t" r="r" b="b"/>
              <a:pathLst>
                <a:path w="8703" h="3404" extrusionOk="0">
                  <a:moveTo>
                    <a:pt x="1986" y="1"/>
                  </a:moveTo>
                  <a:cubicBezTo>
                    <a:pt x="1925" y="1"/>
                    <a:pt x="1874" y="28"/>
                    <a:pt x="1838" y="79"/>
                  </a:cubicBezTo>
                  <a:lnTo>
                    <a:pt x="33" y="2475"/>
                  </a:lnTo>
                  <a:cubicBezTo>
                    <a:pt x="0" y="2514"/>
                    <a:pt x="7" y="2566"/>
                    <a:pt x="39" y="2592"/>
                  </a:cubicBezTo>
                  <a:cubicBezTo>
                    <a:pt x="51" y="2599"/>
                    <a:pt x="66" y="2603"/>
                    <a:pt x="82" y="2603"/>
                  </a:cubicBezTo>
                  <a:cubicBezTo>
                    <a:pt x="107" y="2603"/>
                    <a:pt x="133" y="2593"/>
                    <a:pt x="150" y="2573"/>
                  </a:cubicBezTo>
                  <a:lnTo>
                    <a:pt x="1949" y="176"/>
                  </a:lnTo>
                  <a:cubicBezTo>
                    <a:pt x="1961" y="164"/>
                    <a:pt x="1979" y="159"/>
                    <a:pt x="1991" y="159"/>
                  </a:cubicBezTo>
                  <a:cubicBezTo>
                    <a:pt x="1999" y="159"/>
                    <a:pt x="2005" y="161"/>
                    <a:pt x="2007" y="163"/>
                  </a:cubicBezTo>
                  <a:cubicBezTo>
                    <a:pt x="2014" y="163"/>
                    <a:pt x="2040" y="170"/>
                    <a:pt x="2046" y="202"/>
                  </a:cubicBezTo>
                  <a:lnTo>
                    <a:pt x="2371" y="2131"/>
                  </a:lnTo>
                  <a:cubicBezTo>
                    <a:pt x="2377" y="2209"/>
                    <a:pt x="2429" y="2261"/>
                    <a:pt x="2494" y="2287"/>
                  </a:cubicBezTo>
                  <a:cubicBezTo>
                    <a:pt x="2519" y="2297"/>
                    <a:pt x="2545" y="2302"/>
                    <a:pt x="2571" y="2302"/>
                  </a:cubicBezTo>
                  <a:cubicBezTo>
                    <a:pt x="2612" y="2302"/>
                    <a:pt x="2653" y="2289"/>
                    <a:pt x="2689" y="2261"/>
                  </a:cubicBezTo>
                  <a:lnTo>
                    <a:pt x="3468" y="1670"/>
                  </a:lnTo>
                  <a:cubicBezTo>
                    <a:pt x="3481" y="1663"/>
                    <a:pt x="3493" y="1662"/>
                    <a:pt x="3502" y="1662"/>
                  </a:cubicBezTo>
                  <a:cubicBezTo>
                    <a:pt x="3512" y="1662"/>
                    <a:pt x="3520" y="1663"/>
                    <a:pt x="3527" y="1663"/>
                  </a:cubicBezTo>
                  <a:cubicBezTo>
                    <a:pt x="3533" y="1663"/>
                    <a:pt x="3559" y="1683"/>
                    <a:pt x="3559" y="1715"/>
                  </a:cubicBezTo>
                  <a:lnTo>
                    <a:pt x="3644" y="3216"/>
                  </a:lnTo>
                  <a:cubicBezTo>
                    <a:pt x="3657" y="3306"/>
                    <a:pt x="3709" y="3371"/>
                    <a:pt x="3793" y="3391"/>
                  </a:cubicBezTo>
                  <a:cubicBezTo>
                    <a:pt x="3806" y="3404"/>
                    <a:pt x="3826" y="3404"/>
                    <a:pt x="3852" y="3404"/>
                  </a:cubicBezTo>
                  <a:cubicBezTo>
                    <a:pt x="3916" y="3404"/>
                    <a:pt x="3968" y="3371"/>
                    <a:pt x="4014" y="3313"/>
                  </a:cubicBezTo>
                  <a:lnTo>
                    <a:pt x="5819" y="644"/>
                  </a:lnTo>
                  <a:cubicBezTo>
                    <a:pt x="5839" y="618"/>
                    <a:pt x="5871" y="618"/>
                    <a:pt x="5878" y="618"/>
                  </a:cubicBezTo>
                  <a:cubicBezTo>
                    <a:pt x="5884" y="618"/>
                    <a:pt x="5910" y="624"/>
                    <a:pt x="5917" y="657"/>
                  </a:cubicBezTo>
                  <a:lnTo>
                    <a:pt x="6170" y="2475"/>
                  </a:lnTo>
                  <a:cubicBezTo>
                    <a:pt x="6177" y="2560"/>
                    <a:pt x="6235" y="2612"/>
                    <a:pt x="6306" y="2638"/>
                  </a:cubicBezTo>
                  <a:cubicBezTo>
                    <a:pt x="6327" y="2644"/>
                    <a:pt x="6347" y="2648"/>
                    <a:pt x="6367" y="2648"/>
                  </a:cubicBezTo>
                  <a:cubicBezTo>
                    <a:pt x="6424" y="2648"/>
                    <a:pt x="6476" y="2622"/>
                    <a:pt x="6514" y="2579"/>
                  </a:cubicBezTo>
                  <a:lnTo>
                    <a:pt x="8378" y="546"/>
                  </a:lnTo>
                  <a:lnTo>
                    <a:pt x="8566" y="715"/>
                  </a:lnTo>
                  <a:lnTo>
                    <a:pt x="8703" y="72"/>
                  </a:lnTo>
                  <a:lnTo>
                    <a:pt x="8703" y="72"/>
                  </a:lnTo>
                  <a:lnTo>
                    <a:pt x="8079" y="267"/>
                  </a:lnTo>
                  <a:lnTo>
                    <a:pt x="8268" y="436"/>
                  </a:lnTo>
                  <a:lnTo>
                    <a:pt x="6397" y="2475"/>
                  </a:lnTo>
                  <a:cubicBezTo>
                    <a:pt x="6380" y="2492"/>
                    <a:pt x="6366" y="2495"/>
                    <a:pt x="6354" y="2495"/>
                  </a:cubicBezTo>
                  <a:cubicBezTo>
                    <a:pt x="6348" y="2495"/>
                    <a:pt x="6343" y="2495"/>
                    <a:pt x="6339" y="2495"/>
                  </a:cubicBezTo>
                  <a:cubicBezTo>
                    <a:pt x="6332" y="2495"/>
                    <a:pt x="6306" y="2475"/>
                    <a:pt x="6300" y="2449"/>
                  </a:cubicBezTo>
                  <a:lnTo>
                    <a:pt x="6047" y="631"/>
                  </a:lnTo>
                  <a:cubicBezTo>
                    <a:pt x="6040" y="553"/>
                    <a:pt x="5975" y="488"/>
                    <a:pt x="5891" y="462"/>
                  </a:cubicBezTo>
                  <a:cubicBezTo>
                    <a:pt x="5879" y="460"/>
                    <a:pt x="5868" y="459"/>
                    <a:pt x="5856" y="459"/>
                  </a:cubicBezTo>
                  <a:cubicBezTo>
                    <a:pt x="5789" y="459"/>
                    <a:pt x="5722" y="491"/>
                    <a:pt x="5683" y="546"/>
                  </a:cubicBezTo>
                  <a:lnTo>
                    <a:pt x="3871" y="3216"/>
                  </a:lnTo>
                  <a:cubicBezTo>
                    <a:pt x="3862" y="3239"/>
                    <a:pt x="3842" y="3242"/>
                    <a:pt x="3830" y="3242"/>
                  </a:cubicBezTo>
                  <a:cubicBezTo>
                    <a:pt x="3825" y="3242"/>
                    <a:pt x="3821" y="3242"/>
                    <a:pt x="3819" y="3242"/>
                  </a:cubicBezTo>
                  <a:cubicBezTo>
                    <a:pt x="3806" y="3242"/>
                    <a:pt x="3774" y="3222"/>
                    <a:pt x="3774" y="3190"/>
                  </a:cubicBezTo>
                  <a:lnTo>
                    <a:pt x="3689" y="1689"/>
                  </a:lnTo>
                  <a:cubicBezTo>
                    <a:pt x="3676" y="1618"/>
                    <a:pt x="3637" y="1553"/>
                    <a:pt x="3572" y="1520"/>
                  </a:cubicBezTo>
                  <a:cubicBezTo>
                    <a:pt x="3545" y="1507"/>
                    <a:pt x="3516" y="1500"/>
                    <a:pt x="3487" y="1500"/>
                  </a:cubicBezTo>
                  <a:cubicBezTo>
                    <a:pt x="3446" y="1500"/>
                    <a:pt x="3405" y="1513"/>
                    <a:pt x="3371" y="1540"/>
                  </a:cubicBezTo>
                  <a:lnTo>
                    <a:pt x="2592" y="2131"/>
                  </a:lnTo>
                  <a:cubicBezTo>
                    <a:pt x="2576" y="2143"/>
                    <a:pt x="2565" y="2145"/>
                    <a:pt x="2556" y="2145"/>
                  </a:cubicBezTo>
                  <a:cubicBezTo>
                    <a:pt x="2550" y="2145"/>
                    <a:pt x="2545" y="2144"/>
                    <a:pt x="2540" y="2144"/>
                  </a:cubicBezTo>
                  <a:cubicBezTo>
                    <a:pt x="2533" y="2144"/>
                    <a:pt x="2520" y="2124"/>
                    <a:pt x="2507" y="2099"/>
                  </a:cubicBezTo>
                  <a:lnTo>
                    <a:pt x="2182" y="170"/>
                  </a:lnTo>
                  <a:cubicBezTo>
                    <a:pt x="2169" y="85"/>
                    <a:pt x="2111" y="33"/>
                    <a:pt x="2040" y="7"/>
                  </a:cubicBezTo>
                  <a:cubicBezTo>
                    <a:pt x="2021" y="3"/>
                    <a:pt x="2003" y="1"/>
                    <a:pt x="1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10679933" y="1533431"/>
              <a:ext cx="62145" cy="53460"/>
            </a:xfrm>
            <a:custGeom>
              <a:avLst/>
              <a:gdLst/>
              <a:ahLst/>
              <a:cxnLst/>
              <a:rect l="l" t="t" r="r" b="b"/>
              <a:pathLst>
                <a:path w="551" h="474" extrusionOk="0">
                  <a:moveTo>
                    <a:pt x="284" y="1"/>
                  </a:moveTo>
                  <a:cubicBezTo>
                    <a:pt x="94" y="1"/>
                    <a:pt x="1" y="236"/>
                    <a:pt x="116" y="384"/>
                  </a:cubicBezTo>
                  <a:cubicBezTo>
                    <a:pt x="166" y="446"/>
                    <a:pt x="236" y="474"/>
                    <a:pt x="305" y="474"/>
                  </a:cubicBezTo>
                  <a:cubicBezTo>
                    <a:pt x="430" y="474"/>
                    <a:pt x="551" y="379"/>
                    <a:pt x="538" y="228"/>
                  </a:cubicBezTo>
                  <a:cubicBezTo>
                    <a:pt x="519" y="85"/>
                    <a:pt x="408" y="7"/>
                    <a:pt x="291" y="1"/>
                  </a:cubicBezTo>
                  <a:cubicBezTo>
                    <a:pt x="289" y="1"/>
                    <a:pt x="286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10879222" y="1586440"/>
              <a:ext cx="70265" cy="52671"/>
            </a:xfrm>
            <a:custGeom>
              <a:avLst/>
              <a:gdLst/>
              <a:ahLst/>
              <a:cxnLst/>
              <a:rect l="l" t="t" r="r" b="b"/>
              <a:pathLst>
                <a:path w="623" h="467" extrusionOk="0">
                  <a:moveTo>
                    <a:pt x="326" y="1"/>
                  </a:moveTo>
                  <a:cubicBezTo>
                    <a:pt x="249" y="1"/>
                    <a:pt x="171" y="38"/>
                    <a:pt x="116" y="115"/>
                  </a:cubicBezTo>
                  <a:cubicBezTo>
                    <a:pt x="0" y="275"/>
                    <a:pt x="141" y="467"/>
                    <a:pt x="317" y="467"/>
                  </a:cubicBezTo>
                  <a:cubicBezTo>
                    <a:pt x="348" y="467"/>
                    <a:pt x="381" y="460"/>
                    <a:pt x="414" y="446"/>
                  </a:cubicBezTo>
                  <a:cubicBezTo>
                    <a:pt x="590" y="375"/>
                    <a:pt x="622" y="122"/>
                    <a:pt x="440" y="31"/>
                  </a:cubicBezTo>
                  <a:cubicBezTo>
                    <a:pt x="405" y="11"/>
                    <a:pt x="366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10754483" y="1594673"/>
              <a:ext cx="102634" cy="70152"/>
            </a:xfrm>
            <a:custGeom>
              <a:avLst/>
              <a:gdLst/>
              <a:ahLst/>
              <a:cxnLst/>
              <a:rect l="l" t="t" r="r" b="b"/>
              <a:pathLst>
                <a:path w="910" h="622" extrusionOk="0">
                  <a:moveTo>
                    <a:pt x="185" y="1"/>
                  </a:moveTo>
                  <a:cubicBezTo>
                    <a:pt x="168" y="1"/>
                    <a:pt x="154" y="2"/>
                    <a:pt x="144" y="3"/>
                  </a:cubicBezTo>
                  <a:cubicBezTo>
                    <a:pt x="1" y="23"/>
                    <a:pt x="1" y="192"/>
                    <a:pt x="27" y="315"/>
                  </a:cubicBezTo>
                  <a:cubicBezTo>
                    <a:pt x="40" y="341"/>
                    <a:pt x="46" y="367"/>
                    <a:pt x="53" y="380"/>
                  </a:cubicBezTo>
                  <a:cubicBezTo>
                    <a:pt x="133" y="537"/>
                    <a:pt x="318" y="621"/>
                    <a:pt x="495" y="621"/>
                  </a:cubicBezTo>
                  <a:cubicBezTo>
                    <a:pt x="604" y="621"/>
                    <a:pt x="710" y="589"/>
                    <a:pt x="786" y="523"/>
                  </a:cubicBezTo>
                  <a:cubicBezTo>
                    <a:pt x="832" y="471"/>
                    <a:pt x="871" y="412"/>
                    <a:pt x="890" y="341"/>
                  </a:cubicBezTo>
                  <a:cubicBezTo>
                    <a:pt x="910" y="269"/>
                    <a:pt x="884" y="205"/>
                    <a:pt x="812" y="166"/>
                  </a:cubicBezTo>
                  <a:cubicBezTo>
                    <a:pt x="589" y="45"/>
                    <a:pt x="311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11180805" y="1908440"/>
              <a:ext cx="233014" cy="225006"/>
            </a:xfrm>
            <a:custGeom>
              <a:avLst/>
              <a:gdLst/>
              <a:ahLst/>
              <a:cxnLst/>
              <a:rect l="l" t="t" r="r" b="b"/>
              <a:pathLst>
                <a:path w="2066" h="1995" extrusionOk="0">
                  <a:moveTo>
                    <a:pt x="1033" y="157"/>
                  </a:moveTo>
                  <a:cubicBezTo>
                    <a:pt x="1104" y="157"/>
                    <a:pt x="1176" y="163"/>
                    <a:pt x="1241" y="183"/>
                  </a:cubicBezTo>
                  <a:cubicBezTo>
                    <a:pt x="1695" y="293"/>
                    <a:pt x="1975" y="761"/>
                    <a:pt x="1851" y="1215"/>
                  </a:cubicBezTo>
                  <a:cubicBezTo>
                    <a:pt x="1754" y="1592"/>
                    <a:pt x="1403" y="1845"/>
                    <a:pt x="1033" y="1845"/>
                  </a:cubicBezTo>
                  <a:cubicBezTo>
                    <a:pt x="962" y="1845"/>
                    <a:pt x="884" y="1839"/>
                    <a:pt x="819" y="1819"/>
                  </a:cubicBezTo>
                  <a:cubicBezTo>
                    <a:pt x="364" y="1709"/>
                    <a:pt x="98" y="1235"/>
                    <a:pt x="215" y="793"/>
                  </a:cubicBezTo>
                  <a:cubicBezTo>
                    <a:pt x="312" y="410"/>
                    <a:pt x="656" y="157"/>
                    <a:pt x="1033" y="157"/>
                  </a:cubicBezTo>
                  <a:close/>
                  <a:moveTo>
                    <a:pt x="1033" y="1"/>
                  </a:moveTo>
                  <a:cubicBezTo>
                    <a:pt x="578" y="1"/>
                    <a:pt x="182" y="313"/>
                    <a:pt x="65" y="748"/>
                  </a:cubicBezTo>
                  <a:cubicBezTo>
                    <a:pt x="0" y="1007"/>
                    <a:pt x="33" y="1280"/>
                    <a:pt x="169" y="1508"/>
                  </a:cubicBezTo>
                  <a:cubicBezTo>
                    <a:pt x="312" y="1735"/>
                    <a:pt x="520" y="1897"/>
                    <a:pt x="780" y="1962"/>
                  </a:cubicBezTo>
                  <a:cubicBezTo>
                    <a:pt x="864" y="1982"/>
                    <a:pt x="942" y="1995"/>
                    <a:pt x="1033" y="1995"/>
                  </a:cubicBezTo>
                  <a:cubicBezTo>
                    <a:pt x="1488" y="1995"/>
                    <a:pt x="1884" y="1683"/>
                    <a:pt x="2001" y="1248"/>
                  </a:cubicBezTo>
                  <a:cubicBezTo>
                    <a:pt x="2066" y="988"/>
                    <a:pt x="2033" y="715"/>
                    <a:pt x="1890" y="488"/>
                  </a:cubicBezTo>
                  <a:cubicBezTo>
                    <a:pt x="1754" y="274"/>
                    <a:pt x="1546" y="111"/>
                    <a:pt x="1286" y="33"/>
                  </a:cubicBezTo>
                  <a:cubicBezTo>
                    <a:pt x="1202" y="14"/>
                    <a:pt x="1124" y="1"/>
                    <a:pt x="1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11254791" y="1952200"/>
              <a:ext cx="81431" cy="138274"/>
            </a:xfrm>
            <a:custGeom>
              <a:avLst/>
              <a:gdLst/>
              <a:ahLst/>
              <a:cxnLst/>
              <a:rect l="l" t="t" r="r" b="b"/>
              <a:pathLst>
                <a:path w="722" h="1226" extrusionOk="0">
                  <a:moveTo>
                    <a:pt x="453" y="0"/>
                  </a:moveTo>
                  <a:cubicBezTo>
                    <a:pt x="439" y="0"/>
                    <a:pt x="428" y="4"/>
                    <a:pt x="423" y="15"/>
                  </a:cubicBezTo>
                  <a:cubicBezTo>
                    <a:pt x="423" y="22"/>
                    <a:pt x="410" y="113"/>
                    <a:pt x="410" y="119"/>
                  </a:cubicBezTo>
                  <a:cubicBezTo>
                    <a:pt x="410" y="126"/>
                    <a:pt x="410" y="132"/>
                    <a:pt x="403" y="132"/>
                  </a:cubicBezTo>
                  <a:cubicBezTo>
                    <a:pt x="351" y="132"/>
                    <a:pt x="293" y="152"/>
                    <a:pt x="254" y="178"/>
                  </a:cubicBezTo>
                  <a:cubicBezTo>
                    <a:pt x="215" y="197"/>
                    <a:pt x="182" y="243"/>
                    <a:pt x="176" y="288"/>
                  </a:cubicBezTo>
                  <a:cubicBezTo>
                    <a:pt x="156" y="353"/>
                    <a:pt x="176" y="438"/>
                    <a:pt x="195" y="490"/>
                  </a:cubicBezTo>
                  <a:cubicBezTo>
                    <a:pt x="254" y="606"/>
                    <a:pt x="410" y="730"/>
                    <a:pt x="377" y="847"/>
                  </a:cubicBezTo>
                  <a:cubicBezTo>
                    <a:pt x="372" y="871"/>
                    <a:pt x="346" y="884"/>
                    <a:pt x="319" y="884"/>
                  </a:cubicBezTo>
                  <a:cubicBezTo>
                    <a:pt x="310" y="884"/>
                    <a:pt x="301" y="883"/>
                    <a:pt x="293" y="879"/>
                  </a:cubicBezTo>
                  <a:cubicBezTo>
                    <a:pt x="247" y="866"/>
                    <a:pt x="247" y="834"/>
                    <a:pt x="254" y="808"/>
                  </a:cubicBezTo>
                  <a:cubicBezTo>
                    <a:pt x="254" y="795"/>
                    <a:pt x="260" y="782"/>
                    <a:pt x="260" y="769"/>
                  </a:cubicBezTo>
                  <a:cubicBezTo>
                    <a:pt x="280" y="710"/>
                    <a:pt x="221" y="710"/>
                    <a:pt x="182" y="697"/>
                  </a:cubicBezTo>
                  <a:cubicBezTo>
                    <a:pt x="163" y="684"/>
                    <a:pt x="150" y="678"/>
                    <a:pt x="124" y="678"/>
                  </a:cubicBezTo>
                  <a:cubicBezTo>
                    <a:pt x="108" y="673"/>
                    <a:pt x="95" y="671"/>
                    <a:pt x="86" y="671"/>
                  </a:cubicBezTo>
                  <a:cubicBezTo>
                    <a:pt x="58" y="671"/>
                    <a:pt x="56" y="693"/>
                    <a:pt x="46" y="736"/>
                  </a:cubicBezTo>
                  <a:cubicBezTo>
                    <a:pt x="7" y="860"/>
                    <a:pt x="0" y="944"/>
                    <a:pt x="124" y="1029"/>
                  </a:cubicBezTo>
                  <a:cubicBezTo>
                    <a:pt x="215" y="1074"/>
                    <a:pt x="78" y="1171"/>
                    <a:pt x="169" y="1197"/>
                  </a:cubicBezTo>
                  <a:lnTo>
                    <a:pt x="215" y="1204"/>
                  </a:lnTo>
                  <a:cubicBezTo>
                    <a:pt x="234" y="1217"/>
                    <a:pt x="254" y="1217"/>
                    <a:pt x="273" y="1223"/>
                  </a:cubicBezTo>
                  <a:cubicBezTo>
                    <a:pt x="282" y="1225"/>
                    <a:pt x="290" y="1226"/>
                    <a:pt x="297" y="1226"/>
                  </a:cubicBezTo>
                  <a:cubicBezTo>
                    <a:pt x="318" y="1226"/>
                    <a:pt x="327" y="1217"/>
                    <a:pt x="332" y="1197"/>
                  </a:cubicBezTo>
                  <a:lnTo>
                    <a:pt x="332" y="1191"/>
                  </a:lnTo>
                  <a:cubicBezTo>
                    <a:pt x="332" y="1171"/>
                    <a:pt x="358" y="1100"/>
                    <a:pt x="358" y="1094"/>
                  </a:cubicBezTo>
                  <a:cubicBezTo>
                    <a:pt x="364" y="1094"/>
                    <a:pt x="448" y="1068"/>
                    <a:pt x="461" y="1061"/>
                  </a:cubicBezTo>
                  <a:cubicBezTo>
                    <a:pt x="539" y="1029"/>
                    <a:pt x="572" y="977"/>
                    <a:pt x="585" y="925"/>
                  </a:cubicBezTo>
                  <a:cubicBezTo>
                    <a:pt x="604" y="847"/>
                    <a:pt x="591" y="736"/>
                    <a:pt x="526" y="665"/>
                  </a:cubicBezTo>
                  <a:cubicBezTo>
                    <a:pt x="461" y="587"/>
                    <a:pt x="351" y="477"/>
                    <a:pt x="364" y="392"/>
                  </a:cubicBezTo>
                  <a:cubicBezTo>
                    <a:pt x="375" y="364"/>
                    <a:pt x="406" y="345"/>
                    <a:pt x="436" y="345"/>
                  </a:cubicBezTo>
                  <a:cubicBezTo>
                    <a:pt x="440" y="345"/>
                    <a:pt x="444" y="346"/>
                    <a:pt x="448" y="347"/>
                  </a:cubicBezTo>
                  <a:cubicBezTo>
                    <a:pt x="539" y="373"/>
                    <a:pt x="416" y="457"/>
                    <a:pt x="539" y="490"/>
                  </a:cubicBezTo>
                  <a:cubicBezTo>
                    <a:pt x="559" y="503"/>
                    <a:pt x="585" y="503"/>
                    <a:pt x="617" y="509"/>
                  </a:cubicBezTo>
                  <a:lnTo>
                    <a:pt x="643" y="516"/>
                  </a:lnTo>
                  <a:cubicBezTo>
                    <a:pt x="651" y="517"/>
                    <a:pt x="658" y="518"/>
                    <a:pt x="663" y="518"/>
                  </a:cubicBezTo>
                  <a:cubicBezTo>
                    <a:pt x="682" y="518"/>
                    <a:pt x="692" y="509"/>
                    <a:pt x="702" y="490"/>
                  </a:cubicBezTo>
                  <a:cubicBezTo>
                    <a:pt x="715" y="444"/>
                    <a:pt x="721" y="405"/>
                    <a:pt x="715" y="353"/>
                  </a:cubicBezTo>
                  <a:cubicBezTo>
                    <a:pt x="715" y="308"/>
                    <a:pt x="676" y="230"/>
                    <a:pt x="611" y="197"/>
                  </a:cubicBezTo>
                  <a:cubicBezTo>
                    <a:pt x="598" y="191"/>
                    <a:pt x="598" y="191"/>
                    <a:pt x="598" y="178"/>
                  </a:cubicBezTo>
                  <a:lnTo>
                    <a:pt x="630" y="61"/>
                  </a:lnTo>
                  <a:cubicBezTo>
                    <a:pt x="617" y="35"/>
                    <a:pt x="507" y="15"/>
                    <a:pt x="513" y="15"/>
                  </a:cubicBezTo>
                  <a:cubicBezTo>
                    <a:pt x="495" y="8"/>
                    <a:pt x="472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11106819" y="2147994"/>
              <a:ext cx="95303" cy="93160"/>
            </a:xfrm>
            <a:custGeom>
              <a:avLst/>
              <a:gdLst/>
              <a:ahLst/>
              <a:cxnLst/>
              <a:rect l="l" t="t" r="r" b="b"/>
              <a:pathLst>
                <a:path w="845" h="826" extrusionOk="0">
                  <a:moveTo>
                    <a:pt x="423" y="143"/>
                  </a:moveTo>
                  <a:cubicBezTo>
                    <a:pt x="449" y="143"/>
                    <a:pt x="462" y="143"/>
                    <a:pt x="488" y="150"/>
                  </a:cubicBezTo>
                  <a:cubicBezTo>
                    <a:pt x="630" y="195"/>
                    <a:pt x="715" y="332"/>
                    <a:pt x="682" y="475"/>
                  </a:cubicBezTo>
                  <a:cubicBezTo>
                    <a:pt x="650" y="598"/>
                    <a:pt x="546" y="682"/>
                    <a:pt x="423" y="682"/>
                  </a:cubicBezTo>
                  <a:cubicBezTo>
                    <a:pt x="397" y="682"/>
                    <a:pt x="384" y="682"/>
                    <a:pt x="358" y="669"/>
                  </a:cubicBezTo>
                  <a:cubicBezTo>
                    <a:pt x="208" y="630"/>
                    <a:pt x="124" y="488"/>
                    <a:pt x="163" y="345"/>
                  </a:cubicBezTo>
                  <a:cubicBezTo>
                    <a:pt x="195" y="228"/>
                    <a:pt x="299" y="143"/>
                    <a:pt x="423" y="143"/>
                  </a:cubicBezTo>
                  <a:close/>
                  <a:moveTo>
                    <a:pt x="423" y="0"/>
                  </a:moveTo>
                  <a:cubicBezTo>
                    <a:pt x="234" y="0"/>
                    <a:pt x="72" y="130"/>
                    <a:pt x="26" y="306"/>
                  </a:cubicBezTo>
                  <a:cubicBezTo>
                    <a:pt x="0" y="410"/>
                    <a:pt x="13" y="527"/>
                    <a:pt x="65" y="624"/>
                  </a:cubicBezTo>
                  <a:cubicBezTo>
                    <a:pt x="111" y="721"/>
                    <a:pt x="202" y="786"/>
                    <a:pt x="319" y="812"/>
                  </a:cubicBezTo>
                  <a:cubicBezTo>
                    <a:pt x="351" y="819"/>
                    <a:pt x="384" y="825"/>
                    <a:pt x="423" y="825"/>
                  </a:cubicBezTo>
                  <a:cubicBezTo>
                    <a:pt x="611" y="825"/>
                    <a:pt x="773" y="695"/>
                    <a:pt x="819" y="520"/>
                  </a:cubicBezTo>
                  <a:cubicBezTo>
                    <a:pt x="845" y="410"/>
                    <a:pt x="825" y="299"/>
                    <a:pt x="780" y="202"/>
                  </a:cubicBezTo>
                  <a:cubicBezTo>
                    <a:pt x="721" y="104"/>
                    <a:pt x="630" y="39"/>
                    <a:pt x="527" y="13"/>
                  </a:cubicBezTo>
                  <a:cubicBezTo>
                    <a:pt x="494" y="7"/>
                    <a:pt x="462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11219603" y="2183070"/>
              <a:ext cx="168614" cy="55152"/>
            </a:xfrm>
            <a:custGeom>
              <a:avLst/>
              <a:gdLst/>
              <a:ahLst/>
              <a:cxnLst/>
              <a:rect l="l" t="t" r="r" b="b"/>
              <a:pathLst>
                <a:path w="1495" h="489" extrusionOk="0">
                  <a:moveTo>
                    <a:pt x="84" y="0"/>
                  </a:moveTo>
                  <a:cubicBezTo>
                    <a:pt x="45" y="0"/>
                    <a:pt x="13" y="24"/>
                    <a:pt x="7" y="53"/>
                  </a:cubicBezTo>
                  <a:cubicBezTo>
                    <a:pt x="1" y="92"/>
                    <a:pt x="20" y="131"/>
                    <a:pt x="53" y="144"/>
                  </a:cubicBezTo>
                  <a:lnTo>
                    <a:pt x="1397" y="488"/>
                  </a:lnTo>
                  <a:lnTo>
                    <a:pt x="1410" y="488"/>
                  </a:lnTo>
                  <a:cubicBezTo>
                    <a:pt x="1442" y="488"/>
                    <a:pt x="1475" y="469"/>
                    <a:pt x="1481" y="436"/>
                  </a:cubicBezTo>
                  <a:cubicBezTo>
                    <a:pt x="1494" y="404"/>
                    <a:pt x="1468" y="358"/>
                    <a:pt x="1436" y="352"/>
                  </a:cubicBezTo>
                  <a:lnTo>
                    <a:pt x="98" y="1"/>
                  </a:lnTo>
                  <a:cubicBezTo>
                    <a:pt x="93" y="1"/>
                    <a:pt x="89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11207197" y="2223334"/>
              <a:ext cx="137823" cy="47821"/>
            </a:xfrm>
            <a:custGeom>
              <a:avLst/>
              <a:gdLst/>
              <a:ahLst/>
              <a:cxnLst/>
              <a:rect l="l" t="t" r="r" b="b"/>
              <a:pathLst>
                <a:path w="1222" h="424" extrusionOk="0">
                  <a:moveTo>
                    <a:pt x="85" y="0"/>
                  </a:moveTo>
                  <a:cubicBezTo>
                    <a:pt x="51" y="0"/>
                    <a:pt x="19" y="24"/>
                    <a:pt x="13" y="53"/>
                  </a:cubicBezTo>
                  <a:cubicBezTo>
                    <a:pt x="0" y="92"/>
                    <a:pt x="26" y="131"/>
                    <a:pt x="59" y="144"/>
                  </a:cubicBezTo>
                  <a:lnTo>
                    <a:pt x="1124" y="424"/>
                  </a:lnTo>
                  <a:lnTo>
                    <a:pt x="1137" y="424"/>
                  </a:lnTo>
                  <a:cubicBezTo>
                    <a:pt x="1169" y="424"/>
                    <a:pt x="1202" y="404"/>
                    <a:pt x="1215" y="365"/>
                  </a:cubicBezTo>
                  <a:cubicBezTo>
                    <a:pt x="1221" y="326"/>
                    <a:pt x="1195" y="287"/>
                    <a:pt x="1163" y="281"/>
                  </a:cubicBezTo>
                  <a:lnTo>
                    <a:pt x="98" y="1"/>
                  </a:lnTo>
                  <a:cubicBezTo>
                    <a:pt x="94" y="1"/>
                    <a:pt x="9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11069488" y="2292245"/>
              <a:ext cx="99025" cy="93950"/>
            </a:xfrm>
            <a:custGeom>
              <a:avLst/>
              <a:gdLst/>
              <a:ahLst/>
              <a:cxnLst/>
              <a:rect l="l" t="t" r="r" b="b"/>
              <a:pathLst>
                <a:path w="878" h="833" extrusionOk="0">
                  <a:moveTo>
                    <a:pt x="422" y="150"/>
                  </a:moveTo>
                  <a:cubicBezTo>
                    <a:pt x="442" y="150"/>
                    <a:pt x="461" y="150"/>
                    <a:pt x="487" y="157"/>
                  </a:cubicBezTo>
                  <a:cubicBezTo>
                    <a:pt x="630" y="196"/>
                    <a:pt x="715" y="332"/>
                    <a:pt x="682" y="481"/>
                  </a:cubicBezTo>
                  <a:cubicBezTo>
                    <a:pt x="650" y="605"/>
                    <a:pt x="539" y="683"/>
                    <a:pt x="422" y="683"/>
                  </a:cubicBezTo>
                  <a:cubicBezTo>
                    <a:pt x="396" y="683"/>
                    <a:pt x="377" y="683"/>
                    <a:pt x="357" y="676"/>
                  </a:cubicBezTo>
                  <a:cubicBezTo>
                    <a:pt x="208" y="637"/>
                    <a:pt x="117" y="488"/>
                    <a:pt x="163" y="352"/>
                  </a:cubicBezTo>
                  <a:cubicBezTo>
                    <a:pt x="195" y="228"/>
                    <a:pt x="299" y="150"/>
                    <a:pt x="422" y="150"/>
                  </a:cubicBezTo>
                  <a:close/>
                  <a:moveTo>
                    <a:pt x="422" y="1"/>
                  </a:moveTo>
                  <a:cubicBezTo>
                    <a:pt x="234" y="1"/>
                    <a:pt x="72" y="131"/>
                    <a:pt x="20" y="313"/>
                  </a:cubicBezTo>
                  <a:cubicBezTo>
                    <a:pt x="0" y="417"/>
                    <a:pt x="13" y="527"/>
                    <a:pt x="65" y="624"/>
                  </a:cubicBezTo>
                  <a:cubicBezTo>
                    <a:pt x="117" y="715"/>
                    <a:pt x="208" y="787"/>
                    <a:pt x="312" y="813"/>
                  </a:cubicBezTo>
                  <a:cubicBezTo>
                    <a:pt x="344" y="819"/>
                    <a:pt x="377" y="832"/>
                    <a:pt x="416" y="832"/>
                  </a:cubicBezTo>
                  <a:cubicBezTo>
                    <a:pt x="604" y="832"/>
                    <a:pt x="767" y="702"/>
                    <a:pt x="819" y="520"/>
                  </a:cubicBezTo>
                  <a:cubicBezTo>
                    <a:pt x="877" y="300"/>
                    <a:pt x="741" y="72"/>
                    <a:pt x="526" y="20"/>
                  </a:cubicBezTo>
                  <a:cubicBezTo>
                    <a:pt x="494" y="7"/>
                    <a:pt x="461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0"/>
            <p:cNvSpPr/>
            <p:nvPr/>
          </p:nvSpPr>
          <p:spPr>
            <a:xfrm>
              <a:off x="11181482" y="2327998"/>
              <a:ext cx="168614" cy="55265"/>
            </a:xfrm>
            <a:custGeom>
              <a:avLst/>
              <a:gdLst/>
              <a:ahLst/>
              <a:cxnLst/>
              <a:rect l="l" t="t" r="r" b="b"/>
              <a:pathLst>
                <a:path w="1495" h="490" extrusionOk="0">
                  <a:moveTo>
                    <a:pt x="83" y="1"/>
                  </a:moveTo>
                  <a:cubicBezTo>
                    <a:pt x="50" y="1"/>
                    <a:pt x="20" y="19"/>
                    <a:pt x="14" y="48"/>
                  </a:cubicBezTo>
                  <a:cubicBezTo>
                    <a:pt x="1" y="93"/>
                    <a:pt x="27" y="132"/>
                    <a:pt x="59" y="139"/>
                  </a:cubicBezTo>
                  <a:lnTo>
                    <a:pt x="1397" y="489"/>
                  </a:lnTo>
                  <a:lnTo>
                    <a:pt x="1417" y="489"/>
                  </a:lnTo>
                  <a:cubicBezTo>
                    <a:pt x="1449" y="489"/>
                    <a:pt x="1482" y="463"/>
                    <a:pt x="1488" y="431"/>
                  </a:cubicBezTo>
                  <a:cubicBezTo>
                    <a:pt x="1495" y="398"/>
                    <a:pt x="1482" y="359"/>
                    <a:pt x="1443" y="353"/>
                  </a:cubicBezTo>
                  <a:lnTo>
                    <a:pt x="98" y="2"/>
                  </a:lnTo>
                  <a:cubicBezTo>
                    <a:pt x="93" y="1"/>
                    <a:pt x="8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11169865" y="2368488"/>
              <a:ext cx="137034" cy="47708"/>
            </a:xfrm>
            <a:custGeom>
              <a:avLst/>
              <a:gdLst/>
              <a:ahLst/>
              <a:cxnLst/>
              <a:rect l="l" t="t" r="r" b="b"/>
              <a:pathLst>
                <a:path w="1215" h="423" extrusionOk="0">
                  <a:moveTo>
                    <a:pt x="97" y="0"/>
                  </a:moveTo>
                  <a:cubicBezTo>
                    <a:pt x="58" y="0"/>
                    <a:pt x="19" y="13"/>
                    <a:pt x="7" y="59"/>
                  </a:cubicBezTo>
                  <a:cubicBezTo>
                    <a:pt x="0" y="98"/>
                    <a:pt x="26" y="137"/>
                    <a:pt x="58" y="143"/>
                  </a:cubicBezTo>
                  <a:lnTo>
                    <a:pt x="1117" y="422"/>
                  </a:lnTo>
                  <a:lnTo>
                    <a:pt x="1137" y="422"/>
                  </a:lnTo>
                  <a:cubicBezTo>
                    <a:pt x="1169" y="422"/>
                    <a:pt x="1201" y="396"/>
                    <a:pt x="1208" y="364"/>
                  </a:cubicBezTo>
                  <a:cubicBezTo>
                    <a:pt x="1214" y="325"/>
                    <a:pt x="1195" y="286"/>
                    <a:pt x="1163" y="273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11030690" y="2435820"/>
              <a:ext cx="95303" cy="93950"/>
            </a:xfrm>
            <a:custGeom>
              <a:avLst/>
              <a:gdLst/>
              <a:ahLst/>
              <a:cxnLst/>
              <a:rect l="l" t="t" r="r" b="b"/>
              <a:pathLst>
                <a:path w="845" h="833" extrusionOk="0">
                  <a:moveTo>
                    <a:pt x="422" y="157"/>
                  </a:moveTo>
                  <a:cubicBezTo>
                    <a:pt x="448" y="157"/>
                    <a:pt x="461" y="157"/>
                    <a:pt x="487" y="163"/>
                  </a:cubicBezTo>
                  <a:cubicBezTo>
                    <a:pt x="637" y="196"/>
                    <a:pt x="721" y="345"/>
                    <a:pt x="682" y="488"/>
                  </a:cubicBezTo>
                  <a:cubicBezTo>
                    <a:pt x="650" y="611"/>
                    <a:pt x="546" y="696"/>
                    <a:pt x="422" y="696"/>
                  </a:cubicBezTo>
                  <a:cubicBezTo>
                    <a:pt x="396" y="696"/>
                    <a:pt x="383" y="696"/>
                    <a:pt x="357" y="683"/>
                  </a:cubicBezTo>
                  <a:cubicBezTo>
                    <a:pt x="214" y="644"/>
                    <a:pt x="130" y="507"/>
                    <a:pt x="162" y="358"/>
                  </a:cubicBezTo>
                  <a:cubicBezTo>
                    <a:pt x="195" y="241"/>
                    <a:pt x="299" y="157"/>
                    <a:pt x="422" y="157"/>
                  </a:cubicBezTo>
                  <a:close/>
                  <a:moveTo>
                    <a:pt x="422" y="1"/>
                  </a:moveTo>
                  <a:cubicBezTo>
                    <a:pt x="234" y="1"/>
                    <a:pt x="72" y="131"/>
                    <a:pt x="26" y="313"/>
                  </a:cubicBezTo>
                  <a:cubicBezTo>
                    <a:pt x="0" y="416"/>
                    <a:pt x="20" y="533"/>
                    <a:pt x="65" y="624"/>
                  </a:cubicBezTo>
                  <a:cubicBezTo>
                    <a:pt x="123" y="728"/>
                    <a:pt x="208" y="787"/>
                    <a:pt x="318" y="813"/>
                  </a:cubicBezTo>
                  <a:cubicBezTo>
                    <a:pt x="351" y="819"/>
                    <a:pt x="383" y="832"/>
                    <a:pt x="422" y="832"/>
                  </a:cubicBezTo>
                  <a:cubicBezTo>
                    <a:pt x="611" y="832"/>
                    <a:pt x="773" y="702"/>
                    <a:pt x="818" y="520"/>
                  </a:cubicBezTo>
                  <a:cubicBezTo>
                    <a:pt x="844" y="416"/>
                    <a:pt x="825" y="300"/>
                    <a:pt x="779" y="209"/>
                  </a:cubicBezTo>
                  <a:cubicBezTo>
                    <a:pt x="734" y="118"/>
                    <a:pt x="637" y="53"/>
                    <a:pt x="526" y="20"/>
                  </a:cubicBezTo>
                  <a:cubicBezTo>
                    <a:pt x="494" y="14"/>
                    <a:pt x="461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11144151" y="2472362"/>
              <a:ext cx="169290" cy="55152"/>
            </a:xfrm>
            <a:custGeom>
              <a:avLst/>
              <a:gdLst/>
              <a:ahLst/>
              <a:cxnLst/>
              <a:rect l="l" t="t" r="r" b="b"/>
              <a:pathLst>
                <a:path w="1501" h="489" extrusionOk="0">
                  <a:moveTo>
                    <a:pt x="86" y="1"/>
                  </a:moveTo>
                  <a:cubicBezTo>
                    <a:pt x="50" y="1"/>
                    <a:pt x="13" y="24"/>
                    <a:pt x="7" y="53"/>
                  </a:cubicBezTo>
                  <a:cubicBezTo>
                    <a:pt x="1" y="92"/>
                    <a:pt x="27" y="131"/>
                    <a:pt x="59" y="144"/>
                  </a:cubicBezTo>
                  <a:lnTo>
                    <a:pt x="1397" y="489"/>
                  </a:lnTo>
                  <a:lnTo>
                    <a:pt x="1416" y="489"/>
                  </a:lnTo>
                  <a:cubicBezTo>
                    <a:pt x="1449" y="489"/>
                    <a:pt x="1475" y="469"/>
                    <a:pt x="1488" y="437"/>
                  </a:cubicBezTo>
                  <a:cubicBezTo>
                    <a:pt x="1501" y="404"/>
                    <a:pt x="1475" y="359"/>
                    <a:pt x="1436" y="352"/>
                  </a:cubicBezTo>
                  <a:lnTo>
                    <a:pt x="98" y="2"/>
                  </a:lnTo>
                  <a:cubicBezTo>
                    <a:pt x="94" y="1"/>
                    <a:pt x="90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11132421" y="2512626"/>
              <a:ext cx="137147" cy="47144"/>
            </a:xfrm>
            <a:custGeom>
              <a:avLst/>
              <a:gdLst/>
              <a:ahLst/>
              <a:cxnLst/>
              <a:rect l="l" t="t" r="r" b="b"/>
              <a:pathLst>
                <a:path w="1216" h="418" extrusionOk="0">
                  <a:moveTo>
                    <a:pt x="86" y="1"/>
                  </a:moveTo>
                  <a:cubicBezTo>
                    <a:pt x="50" y="1"/>
                    <a:pt x="13" y="25"/>
                    <a:pt x="7" y="54"/>
                  </a:cubicBezTo>
                  <a:cubicBezTo>
                    <a:pt x="1" y="93"/>
                    <a:pt x="27" y="132"/>
                    <a:pt x="59" y="145"/>
                  </a:cubicBezTo>
                  <a:lnTo>
                    <a:pt x="1118" y="417"/>
                  </a:lnTo>
                  <a:lnTo>
                    <a:pt x="1137" y="417"/>
                  </a:lnTo>
                  <a:cubicBezTo>
                    <a:pt x="1170" y="417"/>
                    <a:pt x="1202" y="391"/>
                    <a:pt x="1209" y="359"/>
                  </a:cubicBezTo>
                  <a:cubicBezTo>
                    <a:pt x="1215" y="326"/>
                    <a:pt x="1196" y="294"/>
                    <a:pt x="1163" y="281"/>
                  </a:cubicBezTo>
                  <a:lnTo>
                    <a:pt x="98" y="2"/>
                  </a:lnTo>
                  <a:cubicBezTo>
                    <a:pt x="94" y="1"/>
                    <a:pt x="90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11232122" y="1778061"/>
              <a:ext cx="68912" cy="81431"/>
            </a:xfrm>
            <a:custGeom>
              <a:avLst/>
              <a:gdLst/>
              <a:ahLst/>
              <a:cxnLst/>
              <a:rect l="l" t="t" r="r" b="b"/>
              <a:pathLst>
                <a:path w="611" h="722" extrusionOk="0">
                  <a:moveTo>
                    <a:pt x="279" y="170"/>
                  </a:moveTo>
                  <a:cubicBezTo>
                    <a:pt x="325" y="170"/>
                    <a:pt x="377" y="183"/>
                    <a:pt x="396" y="228"/>
                  </a:cubicBezTo>
                  <a:cubicBezTo>
                    <a:pt x="429" y="261"/>
                    <a:pt x="422" y="306"/>
                    <a:pt x="390" y="332"/>
                  </a:cubicBezTo>
                  <a:cubicBezTo>
                    <a:pt x="377" y="338"/>
                    <a:pt x="363" y="340"/>
                    <a:pt x="348" y="340"/>
                  </a:cubicBezTo>
                  <a:cubicBezTo>
                    <a:pt x="316" y="340"/>
                    <a:pt x="280" y="330"/>
                    <a:pt x="253" y="326"/>
                  </a:cubicBezTo>
                  <a:cubicBezTo>
                    <a:pt x="247" y="274"/>
                    <a:pt x="266" y="215"/>
                    <a:pt x="279" y="170"/>
                  </a:cubicBezTo>
                  <a:close/>
                  <a:moveTo>
                    <a:pt x="169" y="1"/>
                  </a:moveTo>
                  <a:cubicBezTo>
                    <a:pt x="123" y="215"/>
                    <a:pt x="39" y="488"/>
                    <a:pt x="0" y="676"/>
                  </a:cubicBezTo>
                  <a:cubicBezTo>
                    <a:pt x="39" y="696"/>
                    <a:pt x="130" y="722"/>
                    <a:pt x="169" y="722"/>
                  </a:cubicBezTo>
                  <a:cubicBezTo>
                    <a:pt x="221" y="527"/>
                    <a:pt x="227" y="507"/>
                    <a:pt x="227" y="468"/>
                  </a:cubicBezTo>
                  <a:cubicBezTo>
                    <a:pt x="259" y="483"/>
                    <a:pt x="292" y="490"/>
                    <a:pt x="325" y="490"/>
                  </a:cubicBezTo>
                  <a:cubicBezTo>
                    <a:pt x="423" y="490"/>
                    <a:pt x="518" y="431"/>
                    <a:pt x="552" y="339"/>
                  </a:cubicBezTo>
                  <a:cubicBezTo>
                    <a:pt x="552" y="332"/>
                    <a:pt x="559" y="319"/>
                    <a:pt x="559" y="313"/>
                  </a:cubicBezTo>
                  <a:cubicBezTo>
                    <a:pt x="611" y="85"/>
                    <a:pt x="33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11285581" y="1790467"/>
              <a:ext cx="50640" cy="90679"/>
            </a:xfrm>
            <a:custGeom>
              <a:avLst/>
              <a:gdLst/>
              <a:ahLst/>
              <a:cxnLst/>
              <a:rect l="l" t="t" r="r" b="b"/>
              <a:pathLst>
                <a:path w="449" h="804" extrusionOk="0">
                  <a:moveTo>
                    <a:pt x="193" y="0"/>
                  </a:moveTo>
                  <a:cubicBezTo>
                    <a:pt x="188" y="0"/>
                    <a:pt x="185" y="1"/>
                    <a:pt x="182" y="1"/>
                  </a:cubicBezTo>
                  <a:cubicBezTo>
                    <a:pt x="117" y="280"/>
                    <a:pt x="91" y="384"/>
                    <a:pt x="7" y="683"/>
                  </a:cubicBezTo>
                  <a:lnTo>
                    <a:pt x="0" y="703"/>
                  </a:lnTo>
                  <a:cubicBezTo>
                    <a:pt x="312" y="787"/>
                    <a:pt x="364" y="787"/>
                    <a:pt x="383" y="800"/>
                  </a:cubicBezTo>
                  <a:cubicBezTo>
                    <a:pt x="390" y="802"/>
                    <a:pt x="395" y="803"/>
                    <a:pt x="401" y="803"/>
                  </a:cubicBezTo>
                  <a:cubicBezTo>
                    <a:pt x="416" y="803"/>
                    <a:pt x="426" y="789"/>
                    <a:pt x="435" y="716"/>
                  </a:cubicBezTo>
                  <a:cubicBezTo>
                    <a:pt x="435" y="709"/>
                    <a:pt x="442" y="690"/>
                    <a:pt x="442" y="677"/>
                  </a:cubicBezTo>
                  <a:cubicBezTo>
                    <a:pt x="442" y="670"/>
                    <a:pt x="448" y="657"/>
                    <a:pt x="448" y="651"/>
                  </a:cubicBezTo>
                  <a:cubicBezTo>
                    <a:pt x="416" y="644"/>
                    <a:pt x="221" y="579"/>
                    <a:pt x="201" y="579"/>
                  </a:cubicBezTo>
                  <a:cubicBezTo>
                    <a:pt x="247" y="410"/>
                    <a:pt x="286" y="216"/>
                    <a:pt x="338" y="40"/>
                  </a:cubicBezTo>
                  <a:cubicBezTo>
                    <a:pt x="309" y="23"/>
                    <a:pt x="22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11335319" y="1808851"/>
              <a:ext cx="51430" cy="86506"/>
            </a:xfrm>
            <a:custGeom>
              <a:avLst/>
              <a:gdLst/>
              <a:ahLst/>
              <a:cxnLst/>
              <a:rect l="l" t="t" r="r" b="b"/>
              <a:pathLst>
                <a:path w="456" h="767" extrusionOk="0">
                  <a:moveTo>
                    <a:pt x="345" y="215"/>
                  </a:moveTo>
                  <a:lnTo>
                    <a:pt x="345" y="215"/>
                  </a:lnTo>
                  <a:cubicBezTo>
                    <a:pt x="354" y="215"/>
                    <a:pt x="348" y="274"/>
                    <a:pt x="325" y="429"/>
                  </a:cubicBezTo>
                  <a:cubicBezTo>
                    <a:pt x="306" y="423"/>
                    <a:pt x="280" y="423"/>
                    <a:pt x="254" y="416"/>
                  </a:cubicBezTo>
                  <a:cubicBezTo>
                    <a:pt x="301" y="308"/>
                    <a:pt x="334" y="215"/>
                    <a:pt x="345" y="215"/>
                  </a:cubicBezTo>
                  <a:close/>
                  <a:moveTo>
                    <a:pt x="332" y="1"/>
                  </a:moveTo>
                  <a:cubicBezTo>
                    <a:pt x="157" y="286"/>
                    <a:pt x="20" y="624"/>
                    <a:pt x="1" y="650"/>
                  </a:cubicBezTo>
                  <a:cubicBezTo>
                    <a:pt x="92" y="676"/>
                    <a:pt x="131" y="689"/>
                    <a:pt x="144" y="689"/>
                  </a:cubicBezTo>
                  <a:cubicBezTo>
                    <a:pt x="176" y="650"/>
                    <a:pt x="196" y="579"/>
                    <a:pt x="228" y="540"/>
                  </a:cubicBezTo>
                  <a:cubicBezTo>
                    <a:pt x="261" y="546"/>
                    <a:pt x="261" y="540"/>
                    <a:pt x="293" y="553"/>
                  </a:cubicBezTo>
                  <a:cubicBezTo>
                    <a:pt x="299" y="592"/>
                    <a:pt x="293" y="682"/>
                    <a:pt x="299" y="721"/>
                  </a:cubicBezTo>
                  <a:cubicBezTo>
                    <a:pt x="345" y="741"/>
                    <a:pt x="390" y="754"/>
                    <a:pt x="429" y="767"/>
                  </a:cubicBezTo>
                  <a:lnTo>
                    <a:pt x="449" y="397"/>
                  </a:lnTo>
                  <a:cubicBezTo>
                    <a:pt x="449" y="325"/>
                    <a:pt x="455" y="85"/>
                    <a:pt x="455" y="27"/>
                  </a:cubicBezTo>
                  <a:cubicBezTo>
                    <a:pt x="364" y="7"/>
                    <a:pt x="351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11388778" y="1818325"/>
              <a:ext cx="67558" cy="90566"/>
            </a:xfrm>
            <a:custGeom>
              <a:avLst/>
              <a:gdLst/>
              <a:ahLst/>
              <a:cxnLst/>
              <a:rect l="l" t="t" r="r" b="b"/>
              <a:pathLst>
                <a:path w="599" h="803" extrusionOk="0">
                  <a:moveTo>
                    <a:pt x="189" y="1"/>
                  </a:moveTo>
                  <a:cubicBezTo>
                    <a:pt x="157" y="79"/>
                    <a:pt x="131" y="170"/>
                    <a:pt x="105" y="261"/>
                  </a:cubicBezTo>
                  <a:cubicBezTo>
                    <a:pt x="72" y="378"/>
                    <a:pt x="46" y="495"/>
                    <a:pt x="14" y="618"/>
                  </a:cubicBezTo>
                  <a:lnTo>
                    <a:pt x="1" y="689"/>
                  </a:lnTo>
                  <a:cubicBezTo>
                    <a:pt x="33" y="696"/>
                    <a:pt x="66" y="715"/>
                    <a:pt x="98" y="722"/>
                  </a:cubicBezTo>
                  <a:cubicBezTo>
                    <a:pt x="111" y="722"/>
                    <a:pt x="131" y="728"/>
                    <a:pt x="144" y="728"/>
                  </a:cubicBezTo>
                  <a:cubicBezTo>
                    <a:pt x="157" y="702"/>
                    <a:pt x="163" y="683"/>
                    <a:pt x="170" y="650"/>
                  </a:cubicBezTo>
                  <a:cubicBezTo>
                    <a:pt x="202" y="534"/>
                    <a:pt x="235" y="397"/>
                    <a:pt x="241" y="397"/>
                  </a:cubicBezTo>
                  <a:cubicBezTo>
                    <a:pt x="241" y="397"/>
                    <a:pt x="241" y="410"/>
                    <a:pt x="254" y="430"/>
                  </a:cubicBezTo>
                  <a:lnTo>
                    <a:pt x="254" y="462"/>
                  </a:lnTo>
                  <a:cubicBezTo>
                    <a:pt x="261" y="553"/>
                    <a:pt x="287" y="657"/>
                    <a:pt x="300" y="767"/>
                  </a:cubicBezTo>
                  <a:cubicBezTo>
                    <a:pt x="326" y="780"/>
                    <a:pt x="365" y="793"/>
                    <a:pt x="391" y="800"/>
                  </a:cubicBezTo>
                  <a:cubicBezTo>
                    <a:pt x="397" y="802"/>
                    <a:pt x="403" y="803"/>
                    <a:pt x="408" y="803"/>
                  </a:cubicBezTo>
                  <a:cubicBezTo>
                    <a:pt x="417" y="803"/>
                    <a:pt x="423" y="800"/>
                    <a:pt x="423" y="800"/>
                  </a:cubicBezTo>
                  <a:lnTo>
                    <a:pt x="429" y="787"/>
                  </a:lnTo>
                  <a:cubicBezTo>
                    <a:pt x="436" y="761"/>
                    <a:pt x="442" y="728"/>
                    <a:pt x="442" y="702"/>
                  </a:cubicBezTo>
                  <a:cubicBezTo>
                    <a:pt x="455" y="663"/>
                    <a:pt x="462" y="631"/>
                    <a:pt x="481" y="592"/>
                  </a:cubicBezTo>
                  <a:cubicBezTo>
                    <a:pt x="494" y="534"/>
                    <a:pt x="514" y="475"/>
                    <a:pt x="520" y="417"/>
                  </a:cubicBezTo>
                  <a:lnTo>
                    <a:pt x="598" y="105"/>
                  </a:lnTo>
                  <a:cubicBezTo>
                    <a:pt x="585" y="92"/>
                    <a:pt x="559" y="85"/>
                    <a:pt x="533" y="79"/>
                  </a:cubicBezTo>
                  <a:cubicBezTo>
                    <a:pt x="514" y="72"/>
                    <a:pt x="488" y="66"/>
                    <a:pt x="462" y="66"/>
                  </a:cubicBezTo>
                  <a:cubicBezTo>
                    <a:pt x="455" y="98"/>
                    <a:pt x="442" y="118"/>
                    <a:pt x="436" y="150"/>
                  </a:cubicBezTo>
                  <a:cubicBezTo>
                    <a:pt x="423" y="202"/>
                    <a:pt x="416" y="241"/>
                    <a:pt x="404" y="300"/>
                  </a:cubicBezTo>
                  <a:cubicBezTo>
                    <a:pt x="397" y="319"/>
                    <a:pt x="391" y="345"/>
                    <a:pt x="384" y="345"/>
                  </a:cubicBezTo>
                  <a:cubicBezTo>
                    <a:pt x="384" y="345"/>
                    <a:pt x="339" y="183"/>
                    <a:pt x="339" y="163"/>
                  </a:cubicBezTo>
                  <a:cubicBezTo>
                    <a:pt x="332" y="98"/>
                    <a:pt x="326" y="85"/>
                    <a:pt x="319" y="40"/>
                  </a:cubicBezTo>
                  <a:cubicBezTo>
                    <a:pt x="319" y="33"/>
                    <a:pt x="254" y="14"/>
                    <a:pt x="235" y="7"/>
                  </a:cubicBezTo>
                  <a:cubicBezTo>
                    <a:pt x="222" y="1"/>
                    <a:pt x="202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10758205" y="1618471"/>
              <a:ext cx="85040" cy="46129"/>
            </a:xfrm>
            <a:custGeom>
              <a:avLst/>
              <a:gdLst/>
              <a:ahLst/>
              <a:cxnLst/>
              <a:rect l="l" t="t" r="r" b="b"/>
              <a:pathLst>
                <a:path w="754" h="409" extrusionOk="0">
                  <a:moveTo>
                    <a:pt x="305" y="1"/>
                  </a:moveTo>
                  <a:cubicBezTo>
                    <a:pt x="190" y="1"/>
                    <a:pt x="83" y="36"/>
                    <a:pt x="0" y="104"/>
                  </a:cubicBezTo>
                  <a:cubicBezTo>
                    <a:pt x="7" y="130"/>
                    <a:pt x="13" y="156"/>
                    <a:pt x="20" y="169"/>
                  </a:cubicBezTo>
                  <a:cubicBezTo>
                    <a:pt x="99" y="324"/>
                    <a:pt x="282" y="409"/>
                    <a:pt x="458" y="409"/>
                  </a:cubicBezTo>
                  <a:cubicBezTo>
                    <a:pt x="568" y="409"/>
                    <a:pt x="676" y="375"/>
                    <a:pt x="753" y="305"/>
                  </a:cubicBezTo>
                  <a:cubicBezTo>
                    <a:pt x="695" y="169"/>
                    <a:pt x="572" y="58"/>
                    <a:pt x="422" y="13"/>
                  </a:cubicBezTo>
                  <a:cubicBezTo>
                    <a:pt x="383" y="5"/>
                    <a:pt x="343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9721047" y="2255703"/>
              <a:ext cx="1706775" cy="509111"/>
            </a:xfrm>
            <a:custGeom>
              <a:avLst/>
              <a:gdLst/>
              <a:ahLst/>
              <a:cxnLst/>
              <a:rect l="l" t="t" r="r" b="b"/>
              <a:pathLst>
                <a:path w="15133" h="4514" extrusionOk="0">
                  <a:moveTo>
                    <a:pt x="429" y="0"/>
                  </a:moveTo>
                  <a:cubicBezTo>
                    <a:pt x="247" y="0"/>
                    <a:pt x="91" y="111"/>
                    <a:pt x="45" y="286"/>
                  </a:cubicBezTo>
                  <a:cubicBezTo>
                    <a:pt x="32" y="292"/>
                    <a:pt x="32" y="292"/>
                    <a:pt x="32" y="299"/>
                  </a:cubicBezTo>
                  <a:cubicBezTo>
                    <a:pt x="0" y="396"/>
                    <a:pt x="19" y="513"/>
                    <a:pt x="78" y="604"/>
                  </a:cubicBezTo>
                  <a:cubicBezTo>
                    <a:pt x="130" y="702"/>
                    <a:pt x="214" y="767"/>
                    <a:pt x="318" y="786"/>
                  </a:cubicBezTo>
                  <a:lnTo>
                    <a:pt x="14625" y="4501"/>
                  </a:lnTo>
                  <a:cubicBezTo>
                    <a:pt x="14658" y="4507"/>
                    <a:pt x="14690" y="4514"/>
                    <a:pt x="14723" y="4514"/>
                  </a:cubicBezTo>
                  <a:cubicBezTo>
                    <a:pt x="14905" y="4514"/>
                    <a:pt x="15061" y="4390"/>
                    <a:pt x="15119" y="4215"/>
                  </a:cubicBezTo>
                  <a:lnTo>
                    <a:pt x="15119" y="4196"/>
                  </a:lnTo>
                  <a:cubicBezTo>
                    <a:pt x="15132" y="4098"/>
                    <a:pt x="15119" y="4001"/>
                    <a:pt x="15067" y="3916"/>
                  </a:cubicBezTo>
                  <a:cubicBezTo>
                    <a:pt x="15015" y="3819"/>
                    <a:pt x="14931" y="3754"/>
                    <a:pt x="14827" y="3728"/>
                  </a:cubicBezTo>
                  <a:lnTo>
                    <a:pt x="526" y="20"/>
                  </a:lnTo>
                  <a:cubicBezTo>
                    <a:pt x="487" y="7"/>
                    <a:pt x="455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9729732" y="2292245"/>
              <a:ext cx="1687828" cy="464787"/>
            </a:xfrm>
            <a:custGeom>
              <a:avLst/>
              <a:gdLst/>
              <a:ahLst/>
              <a:cxnLst/>
              <a:rect l="l" t="t" r="r" b="b"/>
              <a:pathLst>
                <a:path w="14965" h="4121" extrusionOk="0">
                  <a:moveTo>
                    <a:pt x="27" y="1"/>
                  </a:moveTo>
                  <a:lnTo>
                    <a:pt x="27" y="7"/>
                  </a:lnTo>
                  <a:cubicBezTo>
                    <a:pt x="1" y="92"/>
                    <a:pt x="14" y="183"/>
                    <a:pt x="53" y="254"/>
                  </a:cubicBezTo>
                  <a:cubicBezTo>
                    <a:pt x="105" y="319"/>
                    <a:pt x="170" y="378"/>
                    <a:pt x="261" y="397"/>
                  </a:cubicBezTo>
                  <a:lnTo>
                    <a:pt x="14561" y="4112"/>
                  </a:lnTo>
                  <a:cubicBezTo>
                    <a:pt x="14587" y="4117"/>
                    <a:pt x="14613" y="4120"/>
                    <a:pt x="14638" y="4120"/>
                  </a:cubicBezTo>
                  <a:cubicBezTo>
                    <a:pt x="14789" y="4120"/>
                    <a:pt x="14920" y="4022"/>
                    <a:pt x="14964" y="3872"/>
                  </a:cubicBezTo>
                  <a:cubicBezTo>
                    <a:pt x="14964" y="3872"/>
                    <a:pt x="14964" y="3869"/>
                    <a:pt x="14962" y="3869"/>
                  </a:cubicBezTo>
                  <a:cubicBezTo>
                    <a:pt x="14961" y="3869"/>
                    <a:pt x="14960" y="3869"/>
                    <a:pt x="14958" y="3872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9712250" y="2248372"/>
              <a:ext cx="1724257" cy="526029"/>
            </a:xfrm>
            <a:custGeom>
              <a:avLst/>
              <a:gdLst/>
              <a:ahLst/>
              <a:cxnLst/>
              <a:rect l="l" t="t" r="r" b="b"/>
              <a:pathLst>
                <a:path w="15288" h="4664" extrusionOk="0">
                  <a:moveTo>
                    <a:pt x="494" y="150"/>
                  </a:moveTo>
                  <a:cubicBezTo>
                    <a:pt x="520" y="150"/>
                    <a:pt x="552" y="150"/>
                    <a:pt x="578" y="156"/>
                  </a:cubicBezTo>
                  <a:lnTo>
                    <a:pt x="14879" y="3864"/>
                  </a:lnTo>
                  <a:cubicBezTo>
                    <a:pt x="14970" y="3890"/>
                    <a:pt x="15035" y="3949"/>
                    <a:pt x="15087" y="4020"/>
                  </a:cubicBezTo>
                  <a:cubicBezTo>
                    <a:pt x="15126" y="4092"/>
                    <a:pt x="15139" y="4176"/>
                    <a:pt x="15119" y="4254"/>
                  </a:cubicBezTo>
                  <a:lnTo>
                    <a:pt x="15119" y="4261"/>
                  </a:lnTo>
                  <a:cubicBezTo>
                    <a:pt x="15074" y="4410"/>
                    <a:pt x="14944" y="4507"/>
                    <a:pt x="14801" y="4507"/>
                  </a:cubicBezTo>
                  <a:cubicBezTo>
                    <a:pt x="14775" y="4507"/>
                    <a:pt x="14742" y="4507"/>
                    <a:pt x="14716" y="4501"/>
                  </a:cubicBezTo>
                  <a:lnTo>
                    <a:pt x="416" y="786"/>
                  </a:lnTo>
                  <a:cubicBezTo>
                    <a:pt x="325" y="767"/>
                    <a:pt x="260" y="708"/>
                    <a:pt x="208" y="643"/>
                  </a:cubicBezTo>
                  <a:cubicBezTo>
                    <a:pt x="169" y="572"/>
                    <a:pt x="156" y="481"/>
                    <a:pt x="182" y="396"/>
                  </a:cubicBezTo>
                  <a:lnTo>
                    <a:pt x="182" y="390"/>
                  </a:lnTo>
                  <a:cubicBezTo>
                    <a:pt x="227" y="234"/>
                    <a:pt x="357" y="150"/>
                    <a:pt x="494" y="150"/>
                  </a:cubicBezTo>
                  <a:close/>
                  <a:moveTo>
                    <a:pt x="494" y="0"/>
                  </a:moveTo>
                  <a:cubicBezTo>
                    <a:pt x="292" y="0"/>
                    <a:pt x="104" y="137"/>
                    <a:pt x="39" y="331"/>
                  </a:cubicBezTo>
                  <a:cubicBezTo>
                    <a:pt x="39" y="344"/>
                    <a:pt x="33" y="351"/>
                    <a:pt x="33" y="357"/>
                  </a:cubicBezTo>
                  <a:cubicBezTo>
                    <a:pt x="0" y="481"/>
                    <a:pt x="20" y="611"/>
                    <a:pt x="85" y="715"/>
                  </a:cubicBezTo>
                  <a:cubicBezTo>
                    <a:pt x="149" y="819"/>
                    <a:pt x="247" y="903"/>
                    <a:pt x="377" y="935"/>
                  </a:cubicBezTo>
                  <a:lnTo>
                    <a:pt x="14678" y="4644"/>
                  </a:lnTo>
                  <a:cubicBezTo>
                    <a:pt x="14716" y="4650"/>
                    <a:pt x="14762" y="4663"/>
                    <a:pt x="14801" y="4663"/>
                  </a:cubicBezTo>
                  <a:cubicBezTo>
                    <a:pt x="15009" y="4663"/>
                    <a:pt x="15204" y="4514"/>
                    <a:pt x="15256" y="4306"/>
                  </a:cubicBezTo>
                  <a:cubicBezTo>
                    <a:pt x="15256" y="4293"/>
                    <a:pt x="15256" y="4293"/>
                    <a:pt x="15262" y="4280"/>
                  </a:cubicBezTo>
                  <a:cubicBezTo>
                    <a:pt x="15288" y="4163"/>
                    <a:pt x="15269" y="4046"/>
                    <a:pt x="15204" y="3949"/>
                  </a:cubicBezTo>
                  <a:cubicBezTo>
                    <a:pt x="15139" y="3832"/>
                    <a:pt x="15035" y="3761"/>
                    <a:pt x="14911" y="3728"/>
                  </a:cubicBezTo>
                  <a:lnTo>
                    <a:pt x="617" y="20"/>
                  </a:lnTo>
                  <a:cubicBezTo>
                    <a:pt x="578" y="7"/>
                    <a:pt x="539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11723520" y="2275102"/>
              <a:ext cx="106356" cy="145267"/>
            </a:xfrm>
            <a:custGeom>
              <a:avLst/>
              <a:gdLst/>
              <a:ahLst/>
              <a:cxnLst/>
              <a:rect l="l" t="t" r="r" b="b"/>
              <a:pathLst>
                <a:path w="943" h="1288" extrusionOk="0">
                  <a:moveTo>
                    <a:pt x="511" y="0"/>
                  </a:moveTo>
                  <a:cubicBezTo>
                    <a:pt x="499" y="0"/>
                    <a:pt x="486" y="6"/>
                    <a:pt x="475" y="17"/>
                  </a:cubicBezTo>
                  <a:cubicBezTo>
                    <a:pt x="449" y="49"/>
                    <a:pt x="436" y="81"/>
                    <a:pt x="410" y="120"/>
                  </a:cubicBezTo>
                  <a:cubicBezTo>
                    <a:pt x="280" y="387"/>
                    <a:pt x="111" y="504"/>
                    <a:pt x="46" y="549"/>
                  </a:cubicBezTo>
                  <a:cubicBezTo>
                    <a:pt x="27" y="569"/>
                    <a:pt x="1" y="614"/>
                    <a:pt x="27" y="646"/>
                  </a:cubicBezTo>
                  <a:cubicBezTo>
                    <a:pt x="92" y="731"/>
                    <a:pt x="222" y="841"/>
                    <a:pt x="313" y="1166"/>
                  </a:cubicBezTo>
                  <a:cubicBezTo>
                    <a:pt x="319" y="1199"/>
                    <a:pt x="326" y="1224"/>
                    <a:pt x="345" y="1257"/>
                  </a:cubicBezTo>
                  <a:cubicBezTo>
                    <a:pt x="352" y="1277"/>
                    <a:pt x="369" y="1287"/>
                    <a:pt x="388" y="1287"/>
                  </a:cubicBezTo>
                  <a:cubicBezTo>
                    <a:pt x="405" y="1287"/>
                    <a:pt x="424" y="1279"/>
                    <a:pt x="436" y="1263"/>
                  </a:cubicBezTo>
                  <a:cubicBezTo>
                    <a:pt x="501" y="1192"/>
                    <a:pt x="507" y="1062"/>
                    <a:pt x="715" y="861"/>
                  </a:cubicBezTo>
                  <a:cubicBezTo>
                    <a:pt x="839" y="737"/>
                    <a:pt x="942" y="705"/>
                    <a:pt x="865" y="627"/>
                  </a:cubicBezTo>
                  <a:cubicBezTo>
                    <a:pt x="650" y="413"/>
                    <a:pt x="598" y="114"/>
                    <a:pt x="553" y="30"/>
                  </a:cubicBezTo>
                  <a:cubicBezTo>
                    <a:pt x="545" y="11"/>
                    <a:pt x="529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11630586" y="1983329"/>
              <a:ext cx="122372" cy="167824"/>
            </a:xfrm>
            <a:custGeom>
              <a:avLst/>
              <a:gdLst/>
              <a:ahLst/>
              <a:cxnLst/>
              <a:rect l="l" t="t" r="r" b="b"/>
              <a:pathLst>
                <a:path w="1085" h="1488" extrusionOk="0">
                  <a:moveTo>
                    <a:pt x="568" y="0"/>
                  </a:moveTo>
                  <a:cubicBezTo>
                    <a:pt x="553" y="0"/>
                    <a:pt x="539" y="6"/>
                    <a:pt x="526" y="19"/>
                  </a:cubicBezTo>
                  <a:cubicBezTo>
                    <a:pt x="494" y="51"/>
                    <a:pt x="474" y="97"/>
                    <a:pt x="455" y="142"/>
                  </a:cubicBezTo>
                  <a:cubicBezTo>
                    <a:pt x="299" y="454"/>
                    <a:pt x="110" y="584"/>
                    <a:pt x="32" y="649"/>
                  </a:cubicBezTo>
                  <a:cubicBezTo>
                    <a:pt x="26" y="655"/>
                    <a:pt x="0" y="720"/>
                    <a:pt x="26" y="753"/>
                  </a:cubicBezTo>
                  <a:cubicBezTo>
                    <a:pt x="97" y="850"/>
                    <a:pt x="240" y="973"/>
                    <a:pt x="357" y="1350"/>
                  </a:cubicBezTo>
                  <a:cubicBezTo>
                    <a:pt x="364" y="1383"/>
                    <a:pt x="377" y="1415"/>
                    <a:pt x="390" y="1448"/>
                  </a:cubicBezTo>
                  <a:cubicBezTo>
                    <a:pt x="401" y="1474"/>
                    <a:pt x="423" y="1487"/>
                    <a:pt x="447" y="1487"/>
                  </a:cubicBezTo>
                  <a:cubicBezTo>
                    <a:pt x="463" y="1487"/>
                    <a:pt x="480" y="1481"/>
                    <a:pt x="494" y="1467"/>
                  </a:cubicBezTo>
                  <a:cubicBezTo>
                    <a:pt x="565" y="1376"/>
                    <a:pt x="585" y="1233"/>
                    <a:pt x="818" y="993"/>
                  </a:cubicBezTo>
                  <a:cubicBezTo>
                    <a:pt x="955" y="857"/>
                    <a:pt x="1085" y="818"/>
                    <a:pt x="981" y="720"/>
                  </a:cubicBezTo>
                  <a:cubicBezTo>
                    <a:pt x="734" y="473"/>
                    <a:pt x="675" y="129"/>
                    <a:pt x="623" y="38"/>
                  </a:cubicBezTo>
                  <a:cubicBezTo>
                    <a:pt x="612" y="14"/>
                    <a:pt x="59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11535284" y="2466723"/>
              <a:ext cx="128349" cy="167824"/>
            </a:xfrm>
            <a:custGeom>
              <a:avLst/>
              <a:gdLst/>
              <a:ahLst/>
              <a:cxnLst/>
              <a:rect l="l" t="t" r="r" b="b"/>
              <a:pathLst>
                <a:path w="1138" h="1488" extrusionOk="0">
                  <a:moveTo>
                    <a:pt x="577" y="1"/>
                  </a:moveTo>
                  <a:cubicBezTo>
                    <a:pt x="562" y="1"/>
                    <a:pt x="546" y="6"/>
                    <a:pt x="533" y="19"/>
                  </a:cubicBezTo>
                  <a:cubicBezTo>
                    <a:pt x="501" y="52"/>
                    <a:pt x="488" y="97"/>
                    <a:pt x="462" y="142"/>
                  </a:cubicBezTo>
                  <a:cubicBezTo>
                    <a:pt x="306" y="454"/>
                    <a:pt x="118" y="584"/>
                    <a:pt x="40" y="649"/>
                  </a:cubicBezTo>
                  <a:cubicBezTo>
                    <a:pt x="27" y="656"/>
                    <a:pt x="1" y="720"/>
                    <a:pt x="27" y="753"/>
                  </a:cubicBezTo>
                  <a:cubicBezTo>
                    <a:pt x="40" y="766"/>
                    <a:pt x="59" y="792"/>
                    <a:pt x="72" y="811"/>
                  </a:cubicBezTo>
                  <a:cubicBezTo>
                    <a:pt x="306" y="1071"/>
                    <a:pt x="351" y="1350"/>
                    <a:pt x="390" y="1448"/>
                  </a:cubicBezTo>
                  <a:cubicBezTo>
                    <a:pt x="406" y="1474"/>
                    <a:pt x="427" y="1488"/>
                    <a:pt x="449" y="1488"/>
                  </a:cubicBezTo>
                  <a:cubicBezTo>
                    <a:pt x="465" y="1488"/>
                    <a:pt x="481" y="1481"/>
                    <a:pt x="494" y="1467"/>
                  </a:cubicBezTo>
                  <a:cubicBezTo>
                    <a:pt x="520" y="1441"/>
                    <a:pt x="533" y="1409"/>
                    <a:pt x="553" y="1376"/>
                  </a:cubicBezTo>
                  <a:cubicBezTo>
                    <a:pt x="780" y="876"/>
                    <a:pt x="1137" y="863"/>
                    <a:pt x="988" y="720"/>
                  </a:cubicBezTo>
                  <a:cubicBezTo>
                    <a:pt x="748" y="474"/>
                    <a:pt x="683" y="129"/>
                    <a:pt x="631" y="39"/>
                  </a:cubicBezTo>
                  <a:cubicBezTo>
                    <a:pt x="623" y="15"/>
                    <a:pt x="600" y="1"/>
                    <a:pt x="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9666799" y="1440046"/>
              <a:ext cx="105567" cy="145267"/>
            </a:xfrm>
            <a:custGeom>
              <a:avLst/>
              <a:gdLst/>
              <a:ahLst/>
              <a:cxnLst/>
              <a:rect l="l" t="t" r="r" b="b"/>
              <a:pathLst>
                <a:path w="936" h="1288" extrusionOk="0">
                  <a:moveTo>
                    <a:pt x="505" y="1"/>
                  </a:moveTo>
                  <a:cubicBezTo>
                    <a:pt x="492" y="1"/>
                    <a:pt x="479" y="6"/>
                    <a:pt x="468" y="17"/>
                  </a:cubicBezTo>
                  <a:cubicBezTo>
                    <a:pt x="442" y="49"/>
                    <a:pt x="429" y="82"/>
                    <a:pt x="403" y="121"/>
                  </a:cubicBezTo>
                  <a:cubicBezTo>
                    <a:pt x="273" y="387"/>
                    <a:pt x="104" y="504"/>
                    <a:pt x="39" y="549"/>
                  </a:cubicBezTo>
                  <a:cubicBezTo>
                    <a:pt x="20" y="562"/>
                    <a:pt x="0" y="614"/>
                    <a:pt x="20" y="647"/>
                  </a:cubicBezTo>
                  <a:cubicBezTo>
                    <a:pt x="85" y="731"/>
                    <a:pt x="215" y="842"/>
                    <a:pt x="306" y="1166"/>
                  </a:cubicBezTo>
                  <a:cubicBezTo>
                    <a:pt x="312" y="1199"/>
                    <a:pt x="325" y="1225"/>
                    <a:pt x="338" y="1257"/>
                  </a:cubicBezTo>
                  <a:cubicBezTo>
                    <a:pt x="348" y="1278"/>
                    <a:pt x="366" y="1287"/>
                    <a:pt x="383" y="1287"/>
                  </a:cubicBezTo>
                  <a:cubicBezTo>
                    <a:pt x="400" y="1287"/>
                    <a:pt x="417" y="1279"/>
                    <a:pt x="429" y="1264"/>
                  </a:cubicBezTo>
                  <a:cubicBezTo>
                    <a:pt x="494" y="1192"/>
                    <a:pt x="500" y="1062"/>
                    <a:pt x="715" y="861"/>
                  </a:cubicBezTo>
                  <a:cubicBezTo>
                    <a:pt x="832" y="738"/>
                    <a:pt x="936" y="705"/>
                    <a:pt x="858" y="627"/>
                  </a:cubicBezTo>
                  <a:cubicBezTo>
                    <a:pt x="643" y="413"/>
                    <a:pt x="591" y="114"/>
                    <a:pt x="552" y="30"/>
                  </a:cubicBezTo>
                  <a:cubicBezTo>
                    <a:pt x="541" y="11"/>
                    <a:pt x="523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9847703" y="1197108"/>
              <a:ext cx="123161" cy="167373"/>
            </a:xfrm>
            <a:custGeom>
              <a:avLst/>
              <a:gdLst/>
              <a:ahLst/>
              <a:cxnLst/>
              <a:rect l="l" t="t" r="r" b="b"/>
              <a:pathLst>
                <a:path w="1092" h="1484" extrusionOk="0">
                  <a:moveTo>
                    <a:pt x="575" y="0"/>
                  </a:moveTo>
                  <a:cubicBezTo>
                    <a:pt x="558" y="0"/>
                    <a:pt x="541" y="7"/>
                    <a:pt x="527" y="21"/>
                  </a:cubicBezTo>
                  <a:cubicBezTo>
                    <a:pt x="494" y="54"/>
                    <a:pt x="481" y="93"/>
                    <a:pt x="455" y="138"/>
                  </a:cubicBezTo>
                  <a:cubicBezTo>
                    <a:pt x="299" y="450"/>
                    <a:pt x="117" y="580"/>
                    <a:pt x="33" y="645"/>
                  </a:cubicBezTo>
                  <a:cubicBezTo>
                    <a:pt x="27" y="651"/>
                    <a:pt x="1" y="716"/>
                    <a:pt x="27" y="749"/>
                  </a:cubicBezTo>
                  <a:cubicBezTo>
                    <a:pt x="98" y="846"/>
                    <a:pt x="247" y="969"/>
                    <a:pt x="358" y="1353"/>
                  </a:cubicBezTo>
                  <a:cubicBezTo>
                    <a:pt x="364" y="1385"/>
                    <a:pt x="384" y="1417"/>
                    <a:pt x="390" y="1450"/>
                  </a:cubicBezTo>
                  <a:cubicBezTo>
                    <a:pt x="405" y="1472"/>
                    <a:pt x="426" y="1484"/>
                    <a:pt x="447" y="1484"/>
                  </a:cubicBezTo>
                  <a:cubicBezTo>
                    <a:pt x="464" y="1484"/>
                    <a:pt x="480" y="1477"/>
                    <a:pt x="494" y="1463"/>
                  </a:cubicBezTo>
                  <a:cubicBezTo>
                    <a:pt x="572" y="1372"/>
                    <a:pt x="585" y="1229"/>
                    <a:pt x="819" y="995"/>
                  </a:cubicBezTo>
                  <a:cubicBezTo>
                    <a:pt x="962" y="852"/>
                    <a:pt x="1092" y="814"/>
                    <a:pt x="981" y="716"/>
                  </a:cubicBezTo>
                  <a:cubicBezTo>
                    <a:pt x="741" y="476"/>
                    <a:pt x="676" y="125"/>
                    <a:pt x="624" y="34"/>
                  </a:cubicBezTo>
                  <a:cubicBezTo>
                    <a:pt x="617" y="12"/>
                    <a:pt x="597" y="0"/>
                    <a:pt x="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0"/>
            <p:cNvSpPr/>
            <p:nvPr/>
          </p:nvSpPr>
          <p:spPr>
            <a:xfrm>
              <a:off x="9721724" y="1673171"/>
              <a:ext cx="128349" cy="167486"/>
            </a:xfrm>
            <a:custGeom>
              <a:avLst/>
              <a:gdLst/>
              <a:ahLst/>
              <a:cxnLst/>
              <a:rect l="l" t="t" r="r" b="b"/>
              <a:pathLst>
                <a:path w="1138" h="1485" extrusionOk="0">
                  <a:moveTo>
                    <a:pt x="579" y="1"/>
                  </a:moveTo>
                  <a:cubicBezTo>
                    <a:pt x="564" y="1"/>
                    <a:pt x="547" y="8"/>
                    <a:pt x="533" y="22"/>
                  </a:cubicBezTo>
                  <a:cubicBezTo>
                    <a:pt x="501" y="54"/>
                    <a:pt x="481" y="93"/>
                    <a:pt x="462" y="138"/>
                  </a:cubicBezTo>
                  <a:cubicBezTo>
                    <a:pt x="306" y="450"/>
                    <a:pt x="117" y="580"/>
                    <a:pt x="39" y="645"/>
                  </a:cubicBezTo>
                  <a:cubicBezTo>
                    <a:pt x="20" y="652"/>
                    <a:pt x="1" y="716"/>
                    <a:pt x="20" y="749"/>
                  </a:cubicBezTo>
                  <a:cubicBezTo>
                    <a:pt x="39" y="768"/>
                    <a:pt x="52" y="788"/>
                    <a:pt x="72" y="807"/>
                  </a:cubicBezTo>
                  <a:cubicBezTo>
                    <a:pt x="306" y="1067"/>
                    <a:pt x="345" y="1353"/>
                    <a:pt x="390" y="1450"/>
                  </a:cubicBezTo>
                  <a:cubicBezTo>
                    <a:pt x="401" y="1472"/>
                    <a:pt x="423" y="1484"/>
                    <a:pt x="445" y="1484"/>
                  </a:cubicBezTo>
                  <a:cubicBezTo>
                    <a:pt x="462" y="1484"/>
                    <a:pt x="480" y="1477"/>
                    <a:pt x="494" y="1463"/>
                  </a:cubicBezTo>
                  <a:cubicBezTo>
                    <a:pt x="514" y="1437"/>
                    <a:pt x="533" y="1405"/>
                    <a:pt x="553" y="1372"/>
                  </a:cubicBezTo>
                  <a:cubicBezTo>
                    <a:pt x="773" y="872"/>
                    <a:pt x="1137" y="866"/>
                    <a:pt x="988" y="716"/>
                  </a:cubicBezTo>
                  <a:cubicBezTo>
                    <a:pt x="747" y="476"/>
                    <a:pt x="682" y="125"/>
                    <a:pt x="630" y="35"/>
                  </a:cubicBezTo>
                  <a:cubicBezTo>
                    <a:pt x="619" y="12"/>
                    <a:pt x="600" y="1"/>
                    <a:pt x="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2898B228-E3D5-B991-3969-01859C619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0469C87-4ACF-0F53-095F-F5E18F40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CAD810-7DB0-8AF2-3D33-7D61E0AD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07" y="1213325"/>
            <a:ext cx="6952593" cy="2786483"/>
          </a:xfrm>
          <a:prstGeom prst="rect">
            <a:avLst/>
          </a:prstGeom>
        </p:spPr>
      </p:pic>
      <p:sp>
        <p:nvSpPr>
          <p:cNvPr id="6" name="副標題 1">
            <a:extLst>
              <a:ext uri="{FF2B5EF4-FFF2-40B4-BE49-F238E27FC236}">
                <a16:creationId xmlns:a16="http://schemas.microsoft.com/office/drawing/2014/main" id="{54F75540-2C9D-8D34-22B4-50AEC907E0D2}"/>
              </a:ext>
            </a:extLst>
          </p:cNvPr>
          <p:cNvSpPr txBox="1">
            <a:spLocks/>
          </p:cNvSpPr>
          <p:nvPr/>
        </p:nvSpPr>
        <p:spPr>
          <a:xfrm>
            <a:off x="1923388" y="283778"/>
            <a:ext cx="5186856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Arial"/>
              </a:rPr>
              <a:t>資料庫</a:t>
            </a:r>
            <a:r>
              <a:rPr lang="en-US" altLang="zh-TW" sz="24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Arial"/>
              </a:rPr>
              <a:t>50</a:t>
            </a:r>
            <a:r>
              <a:rPr lang="zh-TW" altLang="en-US" sz="24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Arial"/>
              </a:rPr>
              <a:t>嵐（舉例）加料區的部分</a:t>
            </a:r>
          </a:p>
        </p:txBody>
      </p:sp>
    </p:spTree>
    <p:extLst>
      <p:ext uri="{BB962C8B-B14F-4D97-AF65-F5344CB8AC3E}">
        <p14:creationId xmlns:p14="http://schemas.microsoft.com/office/powerpoint/2010/main" val="152806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075C99DB-848D-424E-9FC5-532FC86F77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FFC5056-A20A-FDE5-BA10-A1AFC549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副標題 1">
            <a:extLst>
              <a:ext uri="{FF2B5EF4-FFF2-40B4-BE49-F238E27FC236}">
                <a16:creationId xmlns:a16="http://schemas.microsoft.com/office/drawing/2014/main" id="{EE18C254-2F4B-DD22-BF15-AA06893ED727}"/>
              </a:ext>
            </a:extLst>
          </p:cNvPr>
          <p:cNvSpPr txBox="1">
            <a:spLocks/>
          </p:cNvSpPr>
          <p:nvPr/>
        </p:nvSpPr>
        <p:spPr>
          <a:xfrm>
            <a:off x="2861441" y="280490"/>
            <a:ext cx="4855779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Arial"/>
              </a:rPr>
              <a:t>資料庫評論區的部分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9B1B54-4D12-B7D2-07E1-51E08751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921" y="757841"/>
            <a:ext cx="5506381" cy="39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4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1240664" y="2267875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sz="5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ＵＭＬ圖</a:t>
            </a:r>
            <a:endParaRPr sz="5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920577" y="3131941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019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6A4A836D-B4D4-438A-FCEB-AE6DD11A6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285DB9-C960-7AD1-C6FF-8E91D19A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F2A36C-B5DB-1CC0-7294-DEF32AFC2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00" y="201617"/>
            <a:ext cx="7173601" cy="47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4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1240664" y="2267875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/>
            <a:r>
              <a:rPr lang="zh-TW" altLang="en-US" sz="5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撰寫程式碼遭遇之問題</a:t>
            </a:r>
            <a:endParaRPr sz="5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1029633" y="3249386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948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02F19190-561A-6E64-36EC-9958E845E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EF07A3-0643-B6DD-BCD7-825F523B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31139999-DB82-B5CC-8906-D6F2915E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551" y="1078499"/>
            <a:ext cx="4698631" cy="214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B6689A-FAE2-A521-15B8-C4FBBB649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7" y="931743"/>
            <a:ext cx="4303234" cy="22873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868B5F-94AD-BB3C-AD2D-B9F852A5D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519" r="17488"/>
          <a:stretch/>
        </p:blipFill>
        <p:spPr>
          <a:xfrm>
            <a:off x="267908" y="3710017"/>
            <a:ext cx="8608184" cy="62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13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8FC2A457-F216-A5FD-C1B2-68E47C784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DDFB1D6-8756-6C29-0968-30672FBF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98F790C2-415D-6573-5DD4-AF72A800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75" y="938487"/>
            <a:ext cx="6748050" cy="3490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30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1240664" y="2267875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/>
            <a:r>
              <a:rPr lang="en-US" sz="5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Frame 1</a:t>
            </a:r>
            <a:endParaRPr sz="5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1029633" y="3249386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605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9D7FE699-6D4F-B523-ADF1-B36872BF9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638799-1318-4B90-5C61-4161AC1E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37BD45-1E7F-769D-1699-E2FCFAF5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70" y="1079610"/>
            <a:ext cx="4692656" cy="28201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704748-E026-48A3-81DE-24437572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4" y="847941"/>
            <a:ext cx="3903984" cy="126743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4900C9C2-8EE5-9263-419A-1FDB1CABD93A}"/>
              </a:ext>
            </a:extLst>
          </p:cNvPr>
          <p:cNvGrpSpPr/>
          <p:nvPr/>
        </p:nvGrpSpPr>
        <p:grpSpPr>
          <a:xfrm>
            <a:off x="523532" y="2321842"/>
            <a:ext cx="3314995" cy="2596433"/>
            <a:chOff x="1286933" y="3519217"/>
            <a:chExt cx="3919313" cy="30697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08C0A76-B894-7569-A285-691E37F2E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8221" y="3519217"/>
              <a:ext cx="3858025" cy="306975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FB1715-0188-8B0C-A25E-96B488275651}"/>
                </a:ext>
              </a:extLst>
            </p:cNvPr>
            <p:cNvSpPr/>
            <p:nvPr/>
          </p:nvSpPr>
          <p:spPr>
            <a:xfrm>
              <a:off x="1286933" y="5867400"/>
              <a:ext cx="1998767" cy="721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170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7DAC69EB-F833-102A-DCF4-49E898872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5F99AA2-C249-5635-7AD0-1527A514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25BE35-F060-6887-580F-25423F22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1" y="444355"/>
            <a:ext cx="8856477" cy="425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5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oogle Shape;1584;p31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585" name="Google Shape;1585;p31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586" name="Google Shape;1586;p31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87" name="Google Shape;1587;p31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8" name="Google Shape;1588;p31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31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90" name="Google Shape;1590;p31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591" name="Google Shape;1591;p31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chemeClr val="dk1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593" name="Google Shape;1593;p31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594" name="Google Shape;1594;p31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1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chemeClr val="dk1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596" name="Google Shape;1596;p31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597" name="Google Shape;1597;p31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chemeClr val="dk1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chemeClr val="dk1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602" name="Google Shape;1602;p31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603" name="Google Shape;1603;p31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1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chemeClr val="dk1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605" name="Google Shape;1605;p31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606" name="Google Shape;1606;p31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1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chemeClr val="dk1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1608" name="Google Shape;1608;p31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hlink"/>
                  </a:solidFill>
                  <a:uFill>
                    <a:noFill/>
                  </a:uFill>
                  <a:hlinkClick r:id="" action="ppaction://hlinkshowjump?jump=previousslide"/>
                </a:rPr>
                <a:t>◀</a:t>
              </a:r>
              <a:endParaRPr sz="16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hlink"/>
                  </a:solidFill>
                  <a:uFill>
                    <a:noFill/>
                  </a:uFill>
                  <a:hlinkClick r:id="" action="ppaction://hlinkshowjump?jump=nextslide"/>
                </a:rPr>
                <a:t>▶</a:t>
              </a:r>
              <a:endParaRPr sz="16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3" name="Google Shape;1613;p31"/>
          <p:cNvSpPr txBox="1">
            <a:spLocks noGrp="1"/>
          </p:cNvSpPr>
          <p:nvPr>
            <p:ph type="title"/>
          </p:nvPr>
        </p:nvSpPr>
        <p:spPr>
          <a:xfrm>
            <a:off x="720000" y="684000"/>
            <a:ext cx="77076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Needs Analysis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BDCE187-54D2-1F42-8BE3-D59029ED285B}"/>
              </a:ext>
            </a:extLst>
          </p:cNvPr>
          <p:cNvSpPr txBox="1"/>
          <p:nvPr/>
        </p:nvSpPr>
        <p:spPr>
          <a:xfrm>
            <a:off x="961697" y="1489459"/>
            <a:ext cx="74097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幫助政大學生找到符合口味的政大附近飲料店，同時提供店家：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飲料名字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飲料價格（</a:t>
            </a:r>
            <a:r>
              <a:rPr lang="en-US" altLang="zh-TW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SML, ML, L</a:t>
            </a: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）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加料物品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加料價格（中大杯</a:t>
            </a:r>
            <a:r>
              <a:rPr lang="en-US" altLang="zh-TW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, </a:t>
            </a: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單一價）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公休日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電話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營業時間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地址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評論區（</a:t>
            </a:r>
            <a:r>
              <a:rPr lang="en-US" altLang="zh-TW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1.</a:t>
            </a: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看評論 ，</a:t>
            </a:r>
            <a:r>
              <a:rPr lang="en-US" altLang="zh-TW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2.</a:t>
            </a:r>
            <a:r>
              <a:rPr lang="zh-TW" altLang="en-US" sz="20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評🌟＋評語）</a:t>
            </a:r>
            <a:endParaRPr lang="en-US" altLang="zh-TW" sz="20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endParaRPr lang="en-US" altLang="zh-TW" sz="16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endParaRPr lang="en-US" altLang="zh-TW" sz="16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endParaRPr lang="en-US" altLang="zh-TW" sz="16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endParaRPr lang="en-US" altLang="zh-TW" sz="16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  <a:p>
            <a:endParaRPr lang="zh-TW" altLang="en-US" sz="1600" b="1" dirty="0">
              <a:solidFill>
                <a:schemeClr val="tx1"/>
              </a:solidFill>
              <a:latin typeface="Hannotate SC" panose="03000500000000000000" pitchFamily="66" charset="-122"/>
              <a:ea typeface="Hannotate SC" panose="03000500000000000000" pitchFamily="66" charset="-122"/>
              <a:sym typeface="Nunito ExtraBold"/>
            </a:endParaRPr>
          </a:p>
        </p:txBody>
      </p:sp>
      <p:grpSp>
        <p:nvGrpSpPr>
          <p:cNvPr id="34" name="Google Shape;2700;p43">
            <a:extLst>
              <a:ext uri="{FF2B5EF4-FFF2-40B4-BE49-F238E27FC236}">
                <a16:creationId xmlns:a16="http://schemas.microsoft.com/office/drawing/2014/main" id="{B04EBB23-0F88-814E-B8A3-F2980770F5AE}"/>
              </a:ext>
            </a:extLst>
          </p:cNvPr>
          <p:cNvGrpSpPr/>
          <p:nvPr/>
        </p:nvGrpSpPr>
        <p:grpSpPr>
          <a:xfrm>
            <a:off x="4624372" y="2003786"/>
            <a:ext cx="1106055" cy="1793592"/>
            <a:chOff x="9910400" y="2874675"/>
            <a:chExt cx="603925" cy="970350"/>
          </a:xfrm>
        </p:grpSpPr>
        <p:sp>
          <p:nvSpPr>
            <p:cNvPr id="35" name="Google Shape;2701;p43">
              <a:extLst>
                <a:ext uri="{FF2B5EF4-FFF2-40B4-BE49-F238E27FC236}">
                  <a16:creationId xmlns:a16="http://schemas.microsoft.com/office/drawing/2014/main" id="{59A94BFE-AAFF-FB4C-966B-CE0BC745472F}"/>
                </a:ext>
              </a:extLst>
            </p:cNvPr>
            <p:cNvSpPr/>
            <p:nvPr/>
          </p:nvSpPr>
          <p:spPr>
            <a:xfrm>
              <a:off x="10104150" y="2880850"/>
              <a:ext cx="226975" cy="145675"/>
            </a:xfrm>
            <a:custGeom>
              <a:avLst/>
              <a:gdLst/>
              <a:ahLst/>
              <a:cxnLst/>
              <a:rect l="l" t="t" r="r" b="b"/>
              <a:pathLst>
                <a:path w="9079" h="5827" extrusionOk="0">
                  <a:moveTo>
                    <a:pt x="3003" y="0"/>
                  </a:moveTo>
                  <a:cubicBezTo>
                    <a:pt x="2288" y="0"/>
                    <a:pt x="1594" y="72"/>
                    <a:pt x="969" y="215"/>
                  </a:cubicBezTo>
                  <a:cubicBezTo>
                    <a:pt x="596" y="289"/>
                    <a:pt x="385" y="525"/>
                    <a:pt x="298" y="873"/>
                  </a:cubicBezTo>
                  <a:cubicBezTo>
                    <a:pt x="0" y="2053"/>
                    <a:pt x="547" y="4152"/>
                    <a:pt x="559" y="4475"/>
                  </a:cubicBezTo>
                  <a:cubicBezTo>
                    <a:pt x="559" y="4624"/>
                    <a:pt x="609" y="4760"/>
                    <a:pt x="658" y="4897"/>
                  </a:cubicBezTo>
                  <a:cubicBezTo>
                    <a:pt x="686" y="4985"/>
                    <a:pt x="723" y="5018"/>
                    <a:pt x="767" y="5018"/>
                  </a:cubicBezTo>
                  <a:cubicBezTo>
                    <a:pt x="842" y="5018"/>
                    <a:pt x="939" y="4925"/>
                    <a:pt x="1056" y="4847"/>
                  </a:cubicBezTo>
                  <a:cubicBezTo>
                    <a:pt x="1538" y="4521"/>
                    <a:pt x="2100" y="4374"/>
                    <a:pt x="2672" y="4374"/>
                  </a:cubicBezTo>
                  <a:cubicBezTo>
                    <a:pt x="3472" y="4374"/>
                    <a:pt x="4292" y="4660"/>
                    <a:pt x="4943" y="5145"/>
                  </a:cubicBezTo>
                  <a:cubicBezTo>
                    <a:pt x="5514" y="5580"/>
                    <a:pt x="5254" y="5530"/>
                    <a:pt x="5502" y="5779"/>
                  </a:cubicBezTo>
                  <a:cubicBezTo>
                    <a:pt x="5535" y="5811"/>
                    <a:pt x="5575" y="5827"/>
                    <a:pt x="5614" y="5827"/>
                  </a:cubicBezTo>
                  <a:cubicBezTo>
                    <a:pt x="5649" y="5827"/>
                    <a:pt x="5684" y="5815"/>
                    <a:pt x="5713" y="5791"/>
                  </a:cubicBezTo>
                  <a:cubicBezTo>
                    <a:pt x="5887" y="5692"/>
                    <a:pt x="5726" y="5568"/>
                    <a:pt x="5713" y="5381"/>
                  </a:cubicBezTo>
                  <a:cubicBezTo>
                    <a:pt x="5663" y="4760"/>
                    <a:pt x="5688" y="3779"/>
                    <a:pt x="6061" y="3270"/>
                  </a:cubicBezTo>
                  <a:cubicBezTo>
                    <a:pt x="6229" y="3038"/>
                    <a:pt x="6433" y="2886"/>
                    <a:pt x="6687" y="2886"/>
                  </a:cubicBezTo>
                  <a:cubicBezTo>
                    <a:pt x="6922" y="2886"/>
                    <a:pt x="7198" y="3016"/>
                    <a:pt x="7526" y="3332"/>
                  </a:cubicBezTo>
                  <a:cubicBezTo>
                    <a:pt x="7841" y="3619"/>
                    <a:pt x="7949" y="3900"/>
                    <a:pt x="8066" y="3900"/>
                  </a:cubicBezTo>
                  <a:cubicBezTo>
                    <a:pt x="8106" y="3900"/>
                    <a:pt x="8147" y="3867"/>
                    <a:pt x="8197" y="3792"/>
                  </a:cubicBezTo>
                  <a:cubicBezTo>
                    <a:pt x="8259" y="3705"/>
                    <a:pt x="8458" y="3270"/>
                    <a:pt x="8992" y="2574"/>
                  </a:cubicBezTo>
                  <a:cubicBezTo>
                    <a:pt x="9079" y="2450"/>
                    <a:pt x="9079" y="2401"/>
                    <a:pt x="8992" y="2276"/>
                  </a:cubicBezTo>
                  <a:cubicBezTo>
                    <a:pt x="7782" y="735"/>
                    <a:pt x="5283" y="0"/>
                    <a:pt x="30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02;p43">
              <a:extLst>
                <a:ext uri="{FF2B5EF4-FFF2-40B4-BE49-F238E27FC236}">
                  <a16:creationId xmlns:a16="http://schemas.microsoft.com/office/drawing/2014/main" id="{0FEBFE95-B87F-F749-AE3A-A86276484352}"/>
                </a:ext>
              </a:extLst>
            </p:cNvPr>
            <p:cNvSpPr/>
            <p:nvPr/>
          </p:nvSpPr>
          <p:spPr>
            <a:xfrm>
              <a:off x="10187975" y="3703325"/>
              <a:ext cx="182700" cy="74925"/>
            </a:xfrm>
            <a:custGeom>
              <a:avLst/>
              <a:gdLst/>
              <a:ahLst/>
              <a:cxnLst/>
              <a:rect l="l" t="t" r="r" b="b"/>
              <a:pathLst>
                <a:path w="7308" h="2997" extrusionOk="0">
                  <a:moveTo>
                    <a:pt x="7108" y="1"/>
                  </a:moveTo>
                  <a:cubicBezTo>
                    <a:pt x="7099" y="1"/>
                    <a:pt x="7089" y="2"/>
                    <a:pt x="7080" y="4"/>
                  </a:cubicBezTo>
                  <a:cubicBezTo>
                    <a:pt x="6806" y="103"/>
                    <a:pt x="6384" y="377"/>
                    <a:pt x="5664" y="749"/>
                  </a:cubicBezTo>
                  <a:cubicBezTo>
                    <a:pt x="3959" y="1638"/>
                    <a:pt x="2418" y="1754"/>
                    <a:pt x="1374" y="1754"/>
                  </a:cubicBezTo>
                  <a:cubicBezTo>
                    <a:pt x="1004" y="1754"/>
                    <a:pt x="697" y="1739"/>
                    <a:pt x="467" y="1739"/>
                  </a:cubicBezTo>
                  <a:cubicBezTo>
                    <a:pt x="348" y="1739"/>
                    <a:pt x="250" y="1743"/>
                    <a:pt x="174" y="1755"/>
                  </a:cubicBezTo>
                  <a:cubicBezTo>
                    <a:pt x="50" y="1780"/>
                    <a:pt x="0" y="1904"/>
                    <a:pt x="75" y="1991"/>
                  </a:cubicBezTo>
                  <a:cubicBezTo>
                    <a:pt x="410" y="2401"/>
                    <a:pt x="1441" y="2773"/>
                    <a:pt x="2025" y="2898"/>
                  </a:cubicBezTo>
                  <a:cubicBezTo>
                    <a:pt x="2336" y="2964"/>
                    <a:pt x="2650" y="2996"/>
                    <a:pt x="2963" y="2996"/>
                  </a:cubicBezTo>
                  <a:cubicBezTo>
                    <a:pt x="4747" y="2996"/>
                    <a:pt x="6476" y="1949"/>
                    <a:pt x="7216" y="290"/>
                  </a:cubicBezTo>
                  <a:cubicBezTo>
                    <a:pt x="7307" y="119"/>
                    <a:pt x="7211" y="1"/>
                    <a:pt x="7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03;p43">
              <a:extLst>
                <a:ext uri="{FF2B5EF4-FFF2-40B4-BE49-F238E27FC236}">
                  <a16:creationId xmlns:a16="http://schemas.microsoft.com/office/drawing/2014/main" id="{A18D62F5-5DAE-A047-8481-AEBCD8459887}"/>
                </a:ext>
              </a:extLst>
            </p:cNvPr>
            <p:cNvSpPr/>
            <p:nvPr/>
          </p:nvSpPr>
          <p:spPr>
            <a:xfrm>
              <a:off x="10100725" y="2993450"/>
              <a:ext cx="285950" cy="240900"/>
            </a:xfrm>
            <a:custGeom>
              <a:avLst/>
              <a:gdLst/>
              <a:ahLst/>
              <a:cxnLst/>
              <a:rect l="l" t="t" r="r" b="b"/>
              <a:pathLst>
                <a:path w="11438" h="9636" extrusionOk="0">
                  <a:moveTo>
                    <a:pt x="2826" y="1"/>
                  </a:moveTo>
                  <a:cubicBezTo>
                    <a:pt x="1723" y="1"/>
                    <a:pt x="706" y="552"/>
                    <a:pt x="336" y="1697"/>
                  </a:cubicBezTo>
                  <a:cubicBezTo>
                    <a:pt x="1" y="2790"/>
                    <a:pt x="559" y="3982"/>
                    <a:pt x="1404" y="4715"/>
                  </a:cubicBezTo>
                  <a:cubicBezTo>
                    <a:pt x="1876" y="5125"/>
                    <a:pt x="2000" y="5001"/>
                    <a:pt x="1752" y="5299"/>
                  </a:cubicBezTo>
                  <a:cubicBezTo>
                    <a:pt x="1267" y="5895"/>
                    <a:pt x="1019" y="6590"/>
                    <a:pt x="994" y="7348"/>
                  </a:cubicBezTo>
                  <a:cubicBezTo>
                    <a:pt x="994" y="7460"/>
                    <a:pt x="1118" y="8093"/>
                    <a:pt x="1280" y="8391"/>
                  </a:cubicBezTo>
                  <a:cubicBezTo>
                    <a:pt x="1754" y="9252"/>
                    <a:pt x="2555" y="9635"/>
                    <a:pt x="3388" y="9635"/>
                  </a:cubicBezTo>
                  <a:cubicBezTo>
                    <a:pt x="4669" y="9635"/>
                    <a:pt x="6028" y="8729"/>
                    <a:pt x="6397" y="7261"/>
                  </a:cubicBezTo>
                  <a:cubicBezTo>
                    <a:pt x="6496" y="6817"/>
                    <a:pt x="6457" y="6677"/>
                    <a:pt x="6539" y="6677"/>
                  </a:cubicBezTo>
                  <a:cubicBezTo>
                    <a:pt x="6570" y="6677"/>
                    <a:pt x="6617" y="6697"/>
                    <a:pt x="6695" y="6727"/>
                  </a:cubicBezTo>
                  <a:cubicBezTo>
                    <a:pt x="6988" y="6843"/>
                    <a:pt x="7312" y="6901"/>
                    <a:pt x="7643" y="6901"/>
                  </a:cubicBezTo>
                  <a:cubicBezTo>
                    <a:pt x="8336" y="6901"/>
                    <a:pt x="9059" y="6647"/>
                    <a:pt x="9588" y="6143"/>
                  </a:cubicBezTo>
                  <a:cubicBezTo>
                    <a:pt x="11438" y="4385"/>
                    <a:pt x="9987" y="1887"/>
                    <a:pt x="7840" y="1887"/>
                  </a:cubicBezTo>
                  <a:cubicBezTo>
                    <a:pt x="7363" y="1887"/>
                    <a:pt x="6852" y="2011"/>
                    <a:pt x="6335" y="2293"/>
                  </a:cubicBezTo>
                  <a:cubicBezTo>
                    <a:pt x="6308" y="2306"/>
                    <a:pt x="6287" y="2312"/>
                    <a:pt x="6267" y="2312"/>
                  </a:cubicBezTo>
                  <a:cubicBezTo>
                    <a:pt x="6159" y="2312"/>
                    <a:pt x="6138" y="2109"/>
                    <a:pt x="5937" y="1771"/>
                  </a:cubicBezTo>
                  <a:cubicBezTo>
                    <a:pt x="5238" y="608"/>
                    <a:pt x="3984" y="1"/>
                    <a:pt x="28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4;p43">
              <a:extLst>
                <a:ext uri="{FF2B5EF4-FFF2-40B4-BE49-F238E27FC236}">
                  <a16:creationId xmlns:a16="http://schemas.microsoft.com/office/drawing/2014/main" id="{D3E3D406-8DA9-924E-9D16-6BFADA5B2CFA}"/>
                </a:ext>
              </a:extLst>
            </p:cNvPr>
            <p:cNvSpPr/>
            <p:nvPr/>
          </p:nvSpPr>
          <p:spPr>
            <a:xfrm>
              <a:off x="9937100" y="3144925"/>
              <a:ext cx="574125" cy="694700"/>
            </a:xfrm>
            <a:custGeom>
              <a:avLst/>
              <a:gdLst/>
              <a:ahLst/>
              <a:cxnLst/>
              <a:rect l="l" t="t" r="r" b="b"/>
              <a:pathLst>
                <a:path w="22965" h="27788" extrusionOk="0">
                  <a:moveTo>
                    <a:pt x="17143" y="22337"/>
                  </a:moveTo>
                  <a:cubicBezTo>
                    <a:pt x="17246" y="22337"/>
                    <a:pt x="17342" y="22455"/>
                    <a:pt x="17251" y="22626"/>
                  </a:cubicBezTo>
                  <a:cubicBezTo>
                    <a:pt x="16511" y="24285"/>
                    <a:pt x="14782" y="25332"/>
                    <a:pt x="12998" y="25332"/>
                  </a:cubicBezTo>
                  <a:cubicBezTo>
                    <a:pt x="12685" y="25332"/>
                    <a:pt x="12371" y="25300"/>
                    <a:pt x="12060" y="25234"/>
                  </a:cubicBezTo>
                  <a:cubicBezTo>
                    <a:pt x="11476" y="25109"/>
                    <a:pt x="10445" y="24737"/>
                    <a:pt x="10110" y="24327"/>
                  </a:cubicBezTo>
                  <a:cubicBezTo>
                    <a:pt x="10035" y="24240"/>
                    <a:pt x="10085" y="24116"/>
                    <a:pt x="10209" y="24091"/>
                  </a:cubicBezTo>
                  <a:cubicBezTo>
                    <a:pt x="10283" y="24079"/>
                    <a:pt x="10380" y="24075"/>
                    <a:pt x="10499" y="24075"/>
                  </a:cubicBezTo>
                  <a:cubicBezTo>
                    <a:pt x="10727" y="24075"/>
                    <a:pt x="11034" y="24090"/>
                    <a:pt x="11403" y="24090"/>
                  </a:cubicBezTo>
                  <a:cubicBezTo>
                    <a:pt x="12447" y="24090"/>
                    <a:pt x="13994" y="23974"/>
                    <a:pt x="15699" y="23085"/>
                  </a:cubicBezTo>
                  <a:cubicBezTo>
                    <a:pt x="16419" y="22713"/>
                    <a:pt x="16841" y="22439"/>
                    <a:pt x="17115" y="22340"/>
                  </a:cubicBezTo>
                  <a:cubicBezTo>
                    <a:pt x="17124" y="22338"/>
                    <a:pt x="17134" y="22337"/>
                    <a:pt x="17143" y="22337"/>
                  </a:cubicBezTo>
                  <a:close/>
                  <a:moveTo>
                    <a:pt x="16450" y="1"/>
                  </a:moveTo>
                  <a:cubicBezTo>
                    <a:pt x="16369" y="1"/>
                    <a:pt x="16271" y="114"/>
                    <a:pt x="16133" y="233"/>
                  </a:cubicBezTo>
                  <a:cubicBezTo>
                    <a:pt x="15570" y="725"/>
                    <a:pt x="14943" y="959"/>
                    <a:pt x="14260" y="959"/>
                  </a:cubicBezTo>
                  <a:cubicBezTo>
                    <a:pt x="13994" y="959"/>
                    <a:pt x="13720" y="924"/>
                    <a:pt x="13438" y="854"/>
                  </a:cubicBezTo>
                  <a:cubicBezTo>
                    <a:pt x="13333" y="829"/>
                    <a:pt x="13265" y="812"/>
                    <a:pt x="13219" y="812"/>
                  </a:cubicBezTo>
                  <a:cubicBezTo>
                    <a:pt x="13128" y="812"/>
                    <a:pt x="13119" y="876"/>
                    <a:pt x="13078" y="1065"/>
                  </a:cubicBezTo>
                  <a:cubicBezTo>
                    <a:pt x="12732" y="2757"/>
                    <a:pt x="11278" y="3678"/>
                    <a:pt x="9932" y="3678"/>
                  </a:cubicBezTo>
                  <a:cubicBezTo>
                    <a:pt x="8866" y="3678"/>
                    <a:pt x="7868" y="3101"/>
                    <a:pt x="7539" y="1873"/>
                  </a:cubicBezTo>
                  <a:cubicBezTo>
                    <a:pt x="7448" y="1533"/>
                    <a:pt x="7268" y="1436"/>
                    <a:pt x="7033" y="1436"/>
                  </a:cubicBezTo>
                  <a:cubicBezTo>
                    <a:pt x="6786" y="1436"/>
                    <a:pt x="6479" y="1542"/>
                    <a:pt x="6148" y="1587"/>
                  </a:cubicBezTo>
                  <a:cubicBezTo>
                    <a:pt x="5151" y="1701"/>
                    <a:pt x="4177" y="1773"/>
                    <a:pt x="3195" y="1773"/>
                  </a:cubicBezTo>
                  <a:cubicBezTo>
                    <a:pt x="2257" y="1773"/>
                    <a:pt x="1313" y="1707"/>
                    <a:pt x="336" y="1550"/>
                  </a:cubicBezTo>
                  <a:cubicBezTo>
                    <a:pt x="320" y="1548"/>
                    <a:pt x="305" y="1546"/>
                    <a:pt x="292" y="1546"/>
                  </a:cubicBezTo>
                  <a:cubicBezTo>
                    <a:pt x="151" y="1546"/>
                    <a:pt x="161" y="1663"/>
                    <a:pt x="149" y="1810"/>
                  </a:cubicBezTo>
                  <a:cubicBezTo>
                    <a:pt x="50" y="3040"/>
                    <a:pt x="0" y="4729"/>
                    <a:pt x="112" y="6393"/>
                  </a:cubicBezTo>
                  <a:cubicBezTo>
                    <a:pt x="373" y="10790"/>
                    <a:pt x="1590" y="15348"/>
                    <a:pt x="5391" y="17645"/>
                  </a:cubicBezTo>
                  <a:cubicBezTo>
                    <a:pt x="7042" y="18639"/>
                    <a:pt x="8322" y="18614"/>
                    <a:pt x="9663" y="18974"/>
                  </a:cubicBezTo>
                  <a:cubicBezTo>
                    <a:pt x="11240" y="19384"/>
                    <a:pt x="12457" y="21433"/>
                    <a:pt x="10805" y="22613"/>
                  </a:cubicBezTo>
                  <a:cubicBezTo>
                    <a:pt x="10160" y="23098"/>
                    <a:pt x="9328" y="23271"/>
                    <a:pt x="8595" y="23569"/>
                  </a:cubicBezTo>
                  <a:cubicBezTo>
                    <a:pt x="7502" y="24017"/>
                    <a:pt x="6272" y="24687"/>
                    <a:pt x="5626" y="25681"/>
                  </a:cubicBezTo>
                  <a:cubicBezTo>
                    <a:pt x="5378" y="26053"/>
                    <a:pt x="5179" y="26575"/>
                    <a:pt x="5515" y="26885"/>
                  </a:cubicBezTo>
                  <a:cubicBezTo>
                    <a:pt x="6202" y="27512"/>
                    <a:pt x="7540" y="27788"/>
                    <a:pt x="9179" y="27788"/>
                  </a:cubicBezTo>
                  <a:cubicBezTo>
                    <a:pt x="13877" y="27788"/>
                    <a:pt x="21050" y="25524"/>
                    <a:pt x="22505" y="22762"/>
                  </a:cubicBezTo>
                  <a:cubicBezTo>
                    <a:pt x="22964" y="21880"/>
                    <a:pt x="21586" y="21297"/>
                    <a:pt x="20592" y="21148"/>
                  </a:cubicBezTo>
                  <a:cubicBezTo>
                    <a:pt x="20182" y="21080"/>
                    <a:pt x="19771" y="21054"/>
                    <a:pt x="19378" y="21054"/>
                  </a:cubicBezTo>
                  <a:cubicBezTo>
                    <a:pt x="18100" y="21054"/>
                    <a:pt x="17005" y="21327"/>
                    <a:pt x="16730" y="21346"/>
                  </a:cubicBezTo>
                  <a:cubicBezTo>
                    <a:pt x="16580" y="21364"/>
                    <a:pt x="16427" y="21373"/>
                    <a:pt x="16276" y="21373"/>
                  </a:cubicBezTo>
                  <a:cubicBezTo>
                    <a:pt x="16101" y="21373"/>
                    <a:pt x="15927" y="21361"/>
                    <a:pt x="15761" y="21334"/>
                  </a:cubicBezTo>
                  <a:cubicBezTo>
                    <a:pt x="15003" y="21235"/>
                    <a:pt x="14432" y="20601"/>
                    <a:pt x="14295" y="20017"/>
                  </a:cubicBezTo>
                  <a:cubicBezTo>
                    <a:pt x="13948" y="18676"/>
                    <a:pt x="14792" y="17745"/>
                    <a:pt x="15910" y="16913"/>
                  </a:cubicBezTo>
                  <a:cubicBezTo>
                    <a:pt x="16506" y="16453"/>
                    <a:pt x="17065" y="15931"/>
                    <a:pt x="17549" y="15360"/>
                  </a:cubicBezTo>
                  <a:cubicBezTo>
                    <a:pt x="19263" y="13311"/>
                    <a:pt x="19685" y="10653"/>
                    <a:pt x="19363" y="8057"/>
                  </a:cubicBezTo>
                  <a:cubicBezTo>
                    <a:pt x="19015" y="5263"/>
                    <a:pt x="18270" y="2332"/>
                    <a:pt x="16531" y="47"/>
                  </a:cubicBezTo>
                  <a:cubicBezTo>
                    <a:pt x="16505" y="15"/>
                    <a:pt x="16479" y="1"/>
                    <a:pt x="16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05;p43">
              <a:extLst>
                <a:ext uri="{FF2B5EF4-FFF2-40B4-BE49-F238E27FC236}">
                  <a16:creationId xmlns:a16="http://schemas.microsoft.com/office/drawing/2014/main" id="{8221904D-7A4D-474C-9DDD-95BEF0CE48F5}"/>
                </a:ext>
              </a:extLst>
            </p:cNvPr>
            <p:cNvSpPr/>
            <p:nvPr/>
          </p:nvSpPr>
          <p:spPr>
            <a:xfrm>
              <a:off x="10109725" y="2880725"/>
              <a:ext cx="225125" cy="98350"/>
            </a:xfrm>
            <a:custGeom>
              <a:avLst/>
              <a:gdLst/>
              <a:ahLst/>
              <a:cxnLst/>
              <a:rect l="l" t="t" r="r" b="b"/>
              <a:pathLst>
                <a:path w="9005" h="3934" extrusionOk="0">
                  <a:moveTo>
                    <a:pt x="2751" y="1"/>
                  </a:moveTo>
                  <a:cubicBezTo>
                    <a:pt x="2619" y="1"/>
                    <a:pt x="2488" y="4"/>
                    <a:pt x="2360" y="9"/>
                  </a:cubicBezTo>
                  <a:cubicBezTo>
                    <a:pt x="1739" y="33"/>
                    <a:pt x="721" y="232"/>
                    <a:pt x="684" y="257"/>
                  </a:cubicBezTo>
                  <a:cubicBezTo>
                    <a:pt x="311" y="369"/>
                    <a:pt x="187" y="617"/>
                    <a:pt x="88" y="965"/>
                  </a:cubicBezTo>
                  <a:cubicBezTo>
                    <a:pt x="1" y="1313"/>
                    <a:pt x="1" y="1685"/>
                    <a:pt x="26" y="2058"/>
                  </a:cubicBezTo>
                  <a:cubicBezTo>
                    <a:pt x="38" y="2232"/>
                    <a:pt x="63" y="2244"/>
                    <a:pt x="224" y="2281"/>
                  </a:cubicBezTo>
                  <a:cubicBezTo>
                    <a:pt x="337" y="2299"/>
                    <a:pt x="455" y="2322"/>
                    <a:pt x="567" y="2322"/>
                  </a:cubicBezTo>
                  <a:cubicBezTo>
                    <a:pt x="616" y="2322"/>
                    <a:pt x="663" y="2318"/>
                    <a:pt x="709" y="2306"/>
                  </a:cubicBezTo>
                  <a:cubicBezTo>
                    <a:pt x="1578" y="2182"/>
                    <a:pt x="1876" y="1847"/>
                    <a:pt x="2298" y="1474"/>
                  </a:cubicBezTo>
                  <a:cubicBezTo>
                    <a:pt x="2360" y="1424"/>
                    <a:pt x="2398" y="1313"/>
                    <a:pt x="2485" y="1313"/>
                  </a:cubicBezTo>
                  <a:cubicBezTo>
                    <a:pt x="2584" y="1313"/>
                    <a:pt x="2559" y="1449"/>
                    <a:pt x="2621" y="1536"/>
                  </a:cubicBezTo>
                  <a:cubicBezTo>
                    <a:pt x="2671" y="1598"/>
                    <a:pt x="2696" y="1673"/>
                    <a:pt x="2745" y="1735"/>
                  </a:cubicBezTo>
                  <a:cubicBezTo>
                    <a:pt x="3084" y="2285"/>
                    <a:pt x="3647" y="2575"/>
                    <a:pt x="4226" y="2575"/>
                  </a:cubicBezTo>
                  <a:cubicBezTo>
                    <a:pt x="4498" y="2575"/>
                    <a:pt x="4773" y="2511"/>
                    <a:pt x="5031" y="2381"/>
                  </a:cubicBezTo>
                  <a:cubicBezTo>
                    <a:pt x="5588" y="2112"/>
                    <a:pt x="5736" y="1865"/>
                    <a:pt x="5804" y="1865"/>
                  </a:cubicBezTo>
                  <a:cubicBezTo>
                    <a:pt x="5824" y="1865"/>
                    <a:pt x="5836" y="1886"/>
                    <a:pt x="5850" y="1934"/>
                  </a:cubicBezTo>
                  <a:cubicBezTo>
                    <a:pt x="5912" y="2145"/>
                    <a:pt x="5912" y="2294"/>
                    <a:pt x="6186" y="2716"/>
                  </a:cubicBezTo>
                  <a:cubicBezTo>
                    <a:pt x="6409" y="3039"/>
                    <a:pt x="6533" y="2840"/>
                    <a:pt x="6807" y="2989"/>
                  </a:cubicBezTo>
                  <a:cubicBezTo>
                    <a:pt x="7525" y="3391"/>
                    <a:pt x="7689" y="3934"/>
                    <a:pt x="7852" y="3934"/>
                  </a:cubicBezTo>
                  <a:cubicBezTo>
                    <a:pt x="7900" y="3934"/>
                    <a:pt x="7949" y="3886"/>
                    <a:pt x="8011" y="3772"/>
                  </a:cubicBezTo>
                  <a:cubicBezTo>
                    <a:pt x="8719" y="2406"/>
                    <a:pt x="9005" y="2579"/>
                    <a:pt x="8757" y="2269"/>
                  </a:cubicBezTo>
                  <a:cubicBezTo>
                    <a:pt x="7470" y="667"/>
                    <a:pt x="4874" y="1"/>
                    <a:pt x="2751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06;p43">
              <a:extLst>
                <a:ext uri="{FF2B5EF4-FFF2-40B4-BE49-F238E27FC236}">
                  <a16:creationId xmlns:a16="http://schemas.microsoft.com/office/drawing/2014/main" id="{A40E23C1-3CC3-4F44-8E63-1B2D8C9043F7}"/>
                </a:ext>
              </a:extLst>
            </p:cNvPr>
            <p:cNvSpPr/>
            <p:nvPr/>
          </p:nvSpPr>
          <p:spPr>
            <a:xfrm>
              <a:off x="10062225" y="3078825"/>
              <a:ext cx="83550" cy="99350"/>
            </a:xfrm>
            <a:custGeom>
              <a:avLst/>
              <a:gdLst/>
              <a:ahLst/>
              <a:cxnLst/>
              <a:rect l="l" t="t" r="r" b="b"/>
              <a:pathLst>
                <a:path w="3342" h="3974" extrusionOk="0">
                  <a:moveTo>
                    <a:pt x="1747" y="0"/>
                  </a:moveTo>
                  <a:cubicBezTo>
                    <a:pt x="1707" y="0"/>
                    <a:pt x="1662" y="15"/>
                    <a:pt x="1615" y="21"/>
                  </a:cubicBezTo>
                  <a:cubicBezTo>
                    <a:pt x="1131" y="120"/>
                    <a:pt x="671" y="306"/>
                    <a:pt x="199" y="455"/>
                  </a:cubicBezTo>
                  <a:cubicBezTo>
                    <a:pt x="1" y="530"/>
                    <a:pt x="50" y="642"/>
                    <a:pt x="137" y="828"/>
                  </a:cubicBezTo>
                  <a:cubicBezTo>
                    <a:pt x="1587" y="3785"/>
                    <a:pt x="1633" y="3973"/>
                    <a:pt x="1767" y="3973"/>
                  </a:cubicBezTo>
                  <a:cubicBezTo>
                    <a:pt x="1781" y="3973"/>
                    <a:pt x="1796" y="3971"/>
                    <a:pt x="1814" y="3970"/>
                  </a:cubicBezTo>
                  <a:cubicBezTo>
                    <a:pt x="2422" y="3908"/>
                    <a:pt x="2410" y="3920"/>
                    <a:pt x="2435" y="3610"/>
                  </a:cubicBezTo>
                  <a:cubicBezTo>
                    <a:pt x="2547" y="2542"/>
                    <a:pt x="3018" y="2070"/>
                    <a:pt x="3205" y="1797"/>
                  </a:cubicBezTo>
                  <a:cubicBezTo>
                    <a:pt x="3341" y="1586"/>
                    <a:pt x="3018" y="1598"/>
                    <a:pt x="2484" y="1014"/>
                  </a:cubicBezTo>
                  <a:cubicBezTo>
                    <a:pt x="2298" y="803"/>
                    <a:pt x="2099" y="505"/>
                    <a:pt x="1863" y="83"/>
                  </a:cubicBezTo>
                  <a:cubicBezTo>
                    <a:pt x="1831" y="18"/>
                    <a:pt x="1792" y="0"/>
                    <a:pt x="1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07;p43">
              <a:extLst>
                <a:ext uri="{FF2B5EF4-FFF2-40B4-BE49-F238E27FC236}">
                  <a16:creationId xmlns:a16="http://schemas.microsoft.com/office/drawing/2014/main" id="{DBB37D74-290F-FB4C-A7A8-06ED0BF4225C}"/>
                </a:ext>
              </a:extLst>
            </p:cNvPr>
            <p:cNvSpPr/>
            <p:nvPr/>
          </p:nvSpPr>
          <p:spPr>
            <a:xfrm>
              <a:off x="9938350" y="3118425"/>
              <a:ext cx="101550" cy="69450"/>
            </a:xfrm>
            <a:custGeom>
              <a:avLst/>
              <a:gdLst/>
              <a:ahLst/>
              <a:cxnLst/>
              <a:rect l="l" t="t" r="r" b="b"/>
              <a:pathLst>
                <a:path w="4062" h="2778" extrusionOk="0">
                  <a:moveTo>
                    <a:pt x="2677" y="0"/>
                  </a:moveTo>
                  <a:cubicBezTo>
                    <a:pt x="2640" y="0"/>
                    <a:pt x="2601" y="24"/>
                    <a:pt x="2546" y="51"/>
                  </a:cubicBezTo>
                  <a:cubicBezTo>
                    <a:pt x="1664" y="523"/>
                    <a:pt x="522" y="1393"/>
                    <a:pt x="224" y="2212"/>
                  </a:cubicBezTo>
                  <a:cubicBezTo>
                    <a:pt x="149" y="2448"/>
                    <a:pt x="0" y="2510"/>
                    <a:pt x="1776" y="2709"/>
                  </a:cubicBezTo>
                  <a:cubicBezTo>
                    <a:pt x="2261" y="2762"/>
                    <a:pt x="2752" y="2777"/>
                    <a:pt x="3241" y="2777"/>
                  </a:cubicBezTo>
                  <a:cubicBezTo>
                    <a:pt x="3441" y="2777"/>
                    <a:pt x="3640" y="2775"/>
                    <a:pt x="3838" y="2771"/>
                  </a:cubicBezTo>
                  <a:cubicBezTo>
                    <a:pt x="4061" y="2759"/>
                    <a:pt x="3999" y="2597"/>
                    <a:pt x="3912" y="2448"/>
                  </a:cubicBezTo>
                  <a:cubicBezTo>
                    <a:pt x="2948" y="382"/>
                    <a:pt x="2827" y="0"/>
                    <a:pt x="2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08;p43">
              <a:extLst>
                <a:ext uri="{FF2B5EF4-FFF2-40B4-BE49-F238E27FC236}">
                  <a16:creationId xmlns:a16="http://schemas.microsoft.com/office/drawing/2014/main" id="{5516011F-34F8-744B-852F-78EB7D6AFFA3}"/>
                </a:ext>
              </a:extLst>
            </p:cNvPr>
            <p:cNvSpPr/>
            <p:nvPr/>
          </p:nvSpPr>
          <p:spPr>
            <a:xfrm>
              <a:off x="9972250" y="3159050"/>
              <a:ext cx="438675" cy="426075"/>
            </a:xfrm>
            <a:custGeom>
              <a:avLst/>
              <a:gdLst/>
              <a:ahLst/>
              <a:cxnLst/>
              <a:rect l="l" t="t" r="r" b="b"/>
              <a:pathLst>
                <a:path w="17547" h="17043" extrusionOk="0">
                  <a:moveTo>
                    <a:pt x="11685" y="0"/>
                  </a:moveTo>
                  <a:cubicBezTo>
                    <a:pt x="11660" y="0"/>
                    <a:pt x="11641" y="10"/>
                    <a:pt x="11623" y="28"/>
                  </a:cubicBezTo>
                  <a:lnTo>
                    <a:pt x="11623" y="41"/>
                  </a:lnTo>
                  <a:cubicBezTo>
                    <a:pt x="11610" y="41"/>
                    <a:pt x="11610" y="53"/>
                    <a:pt x="11610" y="53"/>
                  </a:cubicBezTo>
                  <a:cubicBezTo>
                    <a:pt x="11560" y="140"/>
                    <a:pt x="11560" y="351"/>
                    <a:pt x="11486" y="662"/>
                  </a:cubicBezTo>
                  <a:cubicBezTo>
                    <a:pt x="11399" y="1009"/>
                    <a:pt x="11238" y="1332"/>
                    <a:pt x="11051" y="1606"/>
                  </a:cubicBezTo>
                  <a:cubicBezTo>
                    <a:pt x="11039" y="1643"/>
                    <a:pt x="11026" y="1655"/>
                    <a:pt x="11002" y="1668"/>
                  </a:cubicBezTo>
                  <a:cubicBezTo>
                    <a:pt x="10977" y="1717"/>
                    <a:pt x="10939" y="1755"/>
                    <a:pt x="10915" y="1792"/>
                  </a:cubicBezTo>
                  <a:cubicBezTo>
                    <a:pt x="10877" y="1829"/>
                    <a:pt x="10853" y="1879"/>
                    <a:pt x="10815" y="1904"/>
                  </a:cubicBezTo>
                  <a:cubicBezTo>
                    <a:pt x="10790" y="1953"/>
                    <a:pt x="10741" y="1978"/>
                    <a:pt x="10716" y="2028"/>
                  </a:cubicBezTo>
                  <a:cubicBezTo>
                    <a:pt x="10691" y="2040"/>
                    <a:pt x="10679" y="2078"/>
                    <a:pt x="10654" y="2090"/>
                  </a:cubicBezTo>
                  <a:cubicBezTo>
                    <a:pt x="10492" y="2264"/>
                    <a:pt x="10306" y="2400"/>
                    <a:pt x="10120" y="2512"/>
                  </a:cubicBezTo>
                  <a:lnTo>
                    <a:pt x="10107" y="2512"/>
                  </a:lnTo>
                  <a:cubicBezTo>
                    <a:pt x="9896" y="2624"/>
                    <a:pt x="9698" y="2723"/>
                    <a:pt x="9499" y="2785"/>
                  </a:cubicBezTo>
                  <a:lnTo>
                    <a:pt x="9486" y="2785"/>
                  </a:lnTo>
                  <a:cubicBezTo>
                    <a:pt x="9313" y="2835"/>
                    <a:pt x="9126" y="2885"/>
                    <a:pt x="8952" y="2897"/>
                  </a:cubicBezTo>
                  <a:lnTo>
                    <a:pt x="8928" y="2897"/>
                  </a:lnTo>
                  <a:cubicBezTo>
                    <a:pt x="8878" y="2897"/>
                    <a:pt x="8816" y="2935"/>
                    <a:pt x="8741" y="2947"/>
                  </a:cubicBezTo>
                  <a:cubicBezTo>
                    <a:pt x="8729" y="2959"/>
                    <a:pt x="8704" y="2959"/>
                    <a:pt x="8692" y="2959"/>
                  </a:cubicBezTo>
                  <a:cubicBezTo>
                    <a:pt x="8625" y="2979"/>
                    <a:pt x="8555" y="2992"/>
                    <a:pt x="8476" y="2992"/>
                  </a:cubicBezTo>
                  <a:cubicBezTo>
                    <a:pt x="8407" y="2992"/>
                    <a:pt x="8331" y="2982"/>
                    <a:pt x="8244" y="2959"/>
                  </a:cubicBezTo>
                  <a:cubicBezTo>
                    <a:pt x="8232" y="2959"/>
                    <a:pt x="8207" y="2947"/>
                    <a:pt x="8195" y="2947"/>
                  </a:cubicBezTo>
                  <a:cubicBezTo>
                    <a:pt x="8133" y="2935"/>
                    <a:pt x="8058" y="2910"/>
                    <a:pt x="7971" y="2885"/>
                  </a:cubicBezTo>
                  <a:lnTo>
                    <a:pt x="7959" y="2885"/>
                  </a:lnTo>
                  <a:cubicBezTo>
                    <a:pt x="7810" y="2823"/>
                    <a:pt x="7623" y="2785"/>
                    <a:pt x="7412" y="2686"/>
                  </a:cubicBezTo>
                  <a:cubicBezTo>
                    <a:pt x="7400" y="2686"/>
                    <a:pt x="7400" y="2661"/>
                    <a:pt x="7387" y="2661"/>
                  </a:cubicBezTo>
                  <a:cubicBezTo>
                    <a:pt x="7375" y="2661"/>
                    <a:pt x="7338" y="2649"/>
                    <a:pt x="7325" y="2636"/>
                  </a:cubicBezTo>
                  <a:cubicBezTo>
                    <a:pt x="7226" y="2574"/>
                    <a:pt x="7127" y="2512"/>
                    <a:pt x="7015" y="2400"/>
                  </a:cubicBezTo>
                  <a:lnTo>
                    <a:pt x="6965" y="2351"/>
                  </a:lnTo>
                  <a:lnTo>
                    <a:pt x="6916" y="2314"/>
                  </a:lnTo>
                  <a:cubicBezTo>
                    <a:pt x="6903" y="2276"/>
                    <a:pt x="6878" y="2264"/>
                    <a:pt x="6853" y="2227"/>
                  </a:cubicBezTo>
                  <a:lnTo>
                    <a:pt x="6816" y="2189"/>
                  </a:lnTo>
                  <a:lnTo>
                    <a:pt x="6791" y="2165"/>
                  </a:lnTo>
                  <a:cubicBezTo>
                    <a:pt x="6767" y="2140"/>
                    <a:pt x="6754" y="2102"/>
                    <a:pt x="6717" y="2078"/>
                  </a:cubicBezTo>
                  <a:cubicBezTo>
                    <a:pt x="6704" y="2053"/>
                    <a:pt x="6704" y="2040"/>
                    <a:pt x="6692" y="2028"/>
                  </a:cubicBezTo>
                  <a:cubicBezTo>
                    <a:pt x="6630" y="1929"/>
                    <a:pt x="6593" y="1866"/>
                    <a:pt x="6543" y="1829"/>
                  </a:cubicBezTo>
                  <a:cubicBezTo>
                    <a:pt x="6543" y="1804"/>
                    <a:pt x="6531" y="1804"/>
                    <a:pt x="6531" y="1792"/>
                  </a:cubicBezTo>
                  <a:cubicBezTo>
                    <a:pt x="6506" y="1730"/>
                    <a:pt x="6456" y="1717"/>
                    <a:pt x="6394" y="1705"/>
                  </a:cubicBezTo>
                  <a:lnTo>
                    <a:pt x="6282" y="1705"/>
                  </a:lnTo>
                  <a:cubicBezTo>
                    <a:pt x="6195" y="1705"/>
                    <a:pt x="6108" y="1717"/>
                    <a:pt x="6034" y="1717"/>
                  </a:cubicBezTo>
                  <a:lnTo>
                    <a:pt x="6021" y="1717"/>
                  </a:lnTo>
                  <a:cubicBezTo>
                    <a:pt x="5947" y="1717"/>
                    <a:pt x="5860" y="1730"/>
                    <a:pt x="5785" y="1742"/>
                  </a:cubicBezTo>
                  <a:cubicBezTo>
                    <a:pt x="5077" y="1916"/>
                    <a:pt x="4047" y="2053"/>
                    <a:pt x="3103" y="2102"/>
                  </a:cubicBezTo>
                  <a:cubicBezTo>
                    <a:pt x="2916" y="2114"/>
                    <a:pt x="2732" y="2120"/>
                    <a:pt x="2555" y="2120"/>
                  </a:cubicBezTo>
                  <a:cubicBezTo>
                    <a:pt x="2178" y="2120"/>
                    <a:pt x="1825" y="2095"/>
                    <a:pt x="1513" y="2053"/>
                  </a:cubicBezTo>
                  <a:cubicBezTo>
                    <a:pt x="1459" y="2045"/>
                    <a:pt x="1404" y="2041"/>
                    <a:pt x="1349" y="2041"/>
                  </a:cubicBezTo>
                  <a:cubicBezTo>
                    <a:pt x="687" y="2041"/>
                    <a:pt x="1" y="2588"/>
                    <a:pt x="35" y="3506"/>
                  </a:cubicBezTo>
                  <a:cubicBezTo>
                    <a:pt x="48" y="4114"/>
                    <a:pt x="110" y="4810"/>
                    <a:pt x="197" y="5567"/>
                  </a:cubicBezTo>
                  <a:cubicBezTo>
                    <a:pt x="470" y="7741"/>
                    <a:pt x="991" y="10337"/>
                    <a:pt x="1588" y="11728"/>
                  </a:cubicBezTo>
                  <a:cubicBezTo>
                    <a:pt x="2283" y="13417"/>
                    <a:pt x="3426" y="14944"/>
                    <a:pt x="4953" y="15925"/>
                  </a:cubicBezTo>
                  <a:cubicBezTo>
                    <a:pt x="5512" y="16298"/>
                    <a:pt x="6146" y="16596"/>
                    <a:pt x="6816" y="16770"/>
                  </a:cubicBezTo>
                  <a:cubicBezTo>
                    <a:pt x="7449" y="16955"/>
                    <a:pt x="8109" y="17043"/>
                    <a:pt x="8773" y="17043"/>
                  </a:cubicBezTo>
                  <a:cubicBezTo>
                    <a:pt x="10830" y="17043"/>
                    <a:pt x="12924" y="16198"/>
                    <a:pt x="14380" y="14770"/>
                  </a:cubicBezTo>
                  <a:cubicBezTo>
                    <a:pt x="17547" y="11665"/>
                    <a:pt x="16553" y="6909"/>
                    <a:pt x="15150" y="2972"/>
                  </a:cubicBezTo>
                  <a:cubicBezTo>
                    <a:pt x="15026" y="2649"/>
                    <a:pt x="14914" y="2351"/>
                    <a:pt x="14790" y="2040"/>
                  </a:cubicBezTo>
                  <a:cubicBezTo>
                    <a:pt x="14765" y="2003"/>
                    <a:pt x="14752" y="1953"/>
                    <a:pt x="14727" y="1904"/>
                  </a:cubicBezTo>
                  <a:cubicBezTo>
                    <a:pt x="14504" y="1320"/>
                    <a:pt x="14268" y="736"/>
                    <a:pt x="14032" y="215"/>
                  </a:cubicBezTo>
                  <a:cubicBezTo>
                    <a:pt x="14032" y="202"/>
                    <a:pt x="14020" y="202"/>
                    <a:pt x="14020" y="177"/>
                  </a:cubicBezTo>
                  <a:cubicBezTo>
                    <a:pt x="13982" y="115"/>
                    <a:pt x="13957" y="78"/>
                    <a:pt x="13908" y="53"/>
                  </a:cubicBezTo>
                  <a:lnTo>
                    <a:pt x="13759" y="53"/>
                  </a:lnTo>
                  <a:cubicBezTo>
                    <a:pt x="13721" y="78"/>
                    <a:pt x="13709" y="78"/>
                    <a:pt x="13672" y="90"/>
                  </a:cubicBezTo>
                  <a:cubicBezTo>
                    <a:pt x="13647" y="103"/>
                    <a:pt x="13610" y="115"/>
                    <a:pt x="13572" y="140"/>
                  </a:cubicBezTo>
                  <a:lnTo>
                    <a:pt x="13548" y="140"/>
                  </a:lnTo>
                  <a:cubicBezTo>
                    <a:pt x="13386" y="177"/>
                    <a:pt x="13175" y="215"/>
                    <a:pt x="12951" y="227"/>
                  </a:cubicBezTo>
                  <a:lnTo>
                    <a:pt x="12889" y="227"/>
                  </a:lnTo>
                  <a:cubicBezTo>
                    <a:pt x="12666" y="227"/>
                    <a:pt x="12430" y="215"/>
                    <a:pt x="12219" y="165"/>
                  </a:cubicBezTo>
                  <a:cubicBezTo>
                    <a:pt x="12181" y="165"/>
                    <a:pt x="12169" y="153"/>
                    <a:pt x="12157" y="153"/>
                  </a:cubicBezTo>
                  <a:cubicBezTo>
                    <a:pt x="12008" y="115"/>
                    <a:pt x="11883" y="78"/>
                    <a:pt x="11784" y="28"/>
                  </a:cubicBezTo>
                  <a:cubicBezTo>
                    <a:pt x="11741" y="10"/>
                    <a:pt x="11709" y="0"/>
                    <a:pt x="11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09;p43">
              <a:extLst>
                <a:ext uri="{FF2B5EF4-FFF2-40B4-BE49-F238E27FC236}">
                  <a16:creationId xmlns:a16="http://schemas.microsoft.com/office/drawing/2014/main" id="{E75CCB78-0366-454B-8F17-EFEF91BA9973}"/>
                </a:ext>
              </a:extLst>
            </p:cNvPr>
            <p:cNvSpPr/>
            <p:nvPr/>
          </p:nvSpPr>
          <p:spPr>
            <a:xfrm>
              <a:off x="9919700" y="2901875"/>
              <a:ext cx="183850" cy="285225"/>
            </a:xfrm>
            <a:custGeom>
              <a:avLst/>
              <a:gdLst/>
              <a:ahLst/>
              <a:cxnLst/>
              <a:rect l="l" t="t" r="r" b="b"/>
              <a:pathLst>
                <a:path w="7354" h="11409" extrusionOk="0">
                  <a:moveTo>
                    <a:pt x="7179" y="10867"/>
                  </a:moveTo>
                  <a:lnTo>
                    <a:pt x="7179" y="10867"/>
                  </a:lnTo>
                  <a:cubicBezTo>
                    <a:pt x="7185" y="10878"/>
                    <a:pt x="7187" y="10882"/>
                    <a:pt x="7187" y="10882"/>
                  </a:cubicBezTo>
                  <a:cubicBezTo>
                    <a:pt x="7188" y="10882"/>
                    <a:pt x="7183" y="10873"/>
                    <a:pt x="7179" y="10867"/>
                  </a:cubicBezTo>
                  <a:close/>
                  <a:moveTo>
                    <a:pt x="1173" y="1"/>
                  </a:moveTo>
                  <a:cubicBezTo>
                    <a:pt x="797" y="1"/>
                    <a:pt x="413" y="166"/>
                    <a:pt x="212" y="467"/>
                  </a:cubicBezTo>
                  <a:cubicBezTo>
                    <a:pt x="38" y="740"/>
                    <a:pt x="1" y="988"/>
                    <a:pt x="150" y="1274"/>
                  </a:cubicBezTo>
                  <a:cubicBezTo>
                    <a:pt x="622" y="2230"/>
                    <a:pt x="1081" y="3199"/>
                    <a:pt x="1529" y="4168"/>
                  </a:cubicBezTo>
                  <a:cubicBezTo>
                    <a:pt x="4726" y="10922"/>
                    <a:pt x="4904" y="11409"/>
                    <a:pt x="5033" y="11409"/>
                  </a:cubicBezTo>
                  <a:cubicBezTo>
                    <a:pt x="5051" y="11409"/>
                    <a:pt x="5068" y="11399"/>
                    <a:pt x="5093" y="11396"/>
                  </a:cubicBezTo>
                  <a:lnTo>
                    <a:pt x="5267" y="11396"/>
                  </a:lnTo>
                  <a:cubicBezTo>
                    <a:pt x="7353" y="11234"/>
                    <a:pt x="7291" y="11147"/>
                    <a:pt x="7179" y="10874"/>
                  </a:cubicBezTo>
                  <a:cubicBezTo>
                    <a:pt x="7175" y="10863"/>
                    <a:pt x="7174" y="10859"/>
                    <a:pt x="7175" y="10859"/>
                  </a:cubicBezTo>
                  <a:lnTo>
                    <a:pt x="7175" y="10859"/>
                  </a:lnTo>
                  <a:cubicBezTo>
                    <a:pt x="7175" y="10859"/>
                    <a:pt x="7177" y="10863"/>
                    <a:pt x="7179" y="10867"/>
                  </a:cubicBezTo>
                  <a:lnTo>
                    <a:pt x="7179" y="10867"/>
                  </a:lnTo>
                  <a:cubicBezTo>
                    <a:pt x="7107" y="10726"/>
                    <a:pt x="6458" y="9444"/>
                    <a:pt x="2075" y="504"/>
                  </a:cubicBezTo>
                  <a:cubicBezTo>
                    <a:pt x="1903" y="160"/>
                    <a:pt x="1542" y="1"/>
                    <a:pt x="1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0;p43">
              <a:extLst>
                <a:ext uri="{FF2B5EF4-FFF2-40B4-BE49-F238E27FC236}">
                  <a16:creationId xmlns:a16="http://schemas.microsoft.com/office/drawing/2014/main" id="{C0557F37-3596-7046-870D-91F84CB5DFBD}"/>
                </a:ext>
              </a:extLst>
            </p:cNvPr>
            <p:cNvSpPr/>
            <p:nvPr/>
          </p:nvSpPr>
          <p:spPr>
            <a:xfrm>
              <a:off x="10245725" y="2901975"/>
              <a:ext cx="169250" cy="145025"/>
            </a:xfrm>
            <a:custGeom>
              <a:avLst/>
              <a:gdLst/>
              <a:ahLst/>
              <a:cxnLst/>
              <a:rect l="l" t="t" r="r" b="b"/>
              <a:pathLst>
                <a:path w="6770" h="5801" extrusionOk="0">
                  <a:moveTo>
                    <a:pt x="5984" y="0"/>
                  </a:moveTo>
                  <a:cubicBezTo>
                    <a:pt x="5236" y="0"/>
                    <a:pt x="3998" y="828"/>
                    <a:pt x="2944" y="2475"/>
                  </a:cubicBezTo>
                  <a:cubicBezTo>
                    <a:pt x="2591" y="3018"/>
                    <a:pt x="2524" y="3334"/>
                    <a:pt x="2416" y="3334"/>
                  </a:cubicBezTo>
                  <a:cubicBezTo>
                    <a:pt x="2384" y="3334"/>
                    <a:pt x="2347" y="3305"/>
                    <a:pt x="2298" y="3245"/>
                  </a:cubicBezTo>
                  <a:cubicBezTo>
                    <a:pt x="2087" y="2934"/>
                    <a:pt x="1826" y="2487"/>
                    <a:pt x="1342" y="2251"/>
                  </a:cubicBezTo>
                  <a:cubicBezTo>
                    <a:pt x="1240" y="2202"/>
                    <a:pt x="1140" y="2179"/>
                    <a:pt x="1044" y="2179"/>
                  </a:cubicBezTo>
                  <a:cubicBezTo>
                    <a:pt x="754" y="2179"/>
                    <a:pt x="504" y="2387"/>
                    <a:pt x="373" y="2686"/>
                  </a:cubicBezTo>
                  <a:cubicBezTo>
                    <a:pt x="0" y="3592"/>
                    <a:pt x="224" y="4747"/>
                    <a:pt x="274" y="5281"/>
                  </a:cubicBezTo>
                  <a:cubicBezTo>
                    <a:pt x="286" y="5418"/>
                    <a:pt x="348" y="5542"/>
                    <a:pt x="423" y="5666"/>
                  </a:cubicBezTo>
                  <a:cubicBezTo>
                    <a:pt x="462" y="5725"/>
                    <a:pt x="503" y="5749"/>
                    <a:pt x="553" y="5749"/>
                  </a:cubicBezTo>
                  <a:cubicBezTo>
                    <a:pt x="724" y="5749"/>
                    <a:pt x="1003" y="5476"/>
                    <a:pt x="1714" y="5418"/>
                  </a:cubicBezTo>
                  <a:cubicBezTo>
                    <a:pt x="1827" y="5408"/>
                    <a:pt x="1932" y="5404"/>
                    <a:pt x="2030" y="5404"/>
                  </a:cubicBezTo>
                  <a:cubicBezTo>
                    <a:pt x="2955" y="5404"/>
                    <a:pt x="3274" y="5800"/>
                    <a:pt x="3576" y="5800"/>
                  </a:cubicBezTo>
                  <a:cubicBezTo>
                    <a:pt x="3646" y="5800"/>
                    <a:pt x="3714" y="5780"/>
                    <a:pt x="3788" y="5729"/>
                  </a:cubicBezTo>
                  <a:cubicBezTo>
                    <a:pt x="5341" y="4660"/>
                    <a:pt x="6434" y="2810"/>
                    <a:pt x="6670" y="1568"/>
                  </a:cubicBezTo>
                  <a:cubicBezTo>
                    <a:pt x="6769" y="1022"/>
                    <a:pt x="6744" y="823"/>
                    <a:pt x="6620" y="450"/>
                  </a:cubicBezTo>
                  <a:cubicBezTo>
                    <a:pt x="6531" y="150"/>
                    <a:pt x="6302" y="0"/>
                    <a:pt x="5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1;p43">
              <a:extLst>
                <a:ext uri="{FF2B5EF4-FFF2-40B4-BE49-F238E27FC236}">
                  <a16:creationId xmlns:a16="http://schemas.microsoft.com/office/drawing/2014/main" id="{F5A52AD7-D418-144C-BFA2-7B932EF16361}"/>
                </a:ext>
              </a:extLst>
            </p:cNvPr>
            <p:cNvSpPr/>
            <p:nvPr/>
          </p:nvSpPr>
          <p:spPr>
            <a:xfrm>
              <a:off x="10053850" y="3203550"/>
              <a:ext cx="89450" cy="96800"/>
            </a:xfrm>
            <a:custGeom>
              <a:avLst/>
              <a:gdLst/>
              <a:ahLst/>
              <a:cxnLst/>
              <a:rect l="l" t="t" r="r" b="b"/>
              <a:pathLst>
                <a:path w="3578" h="3872" extrusionOk="0">
                  <a:moveTo>
                    <a:pt x="2379" y="1"/>
                  </a:moveTo>
                  <a:cubicBezTo>
                    <a:pt x="2186" y="1"/>
                    <a:pt x="1744" y="178"/>
                    <a:pt x="323" y="298"/>
                  </a:cubicBezTo>
                  <a:cubicBezTo>
                    <a:pt x="13" y="310"/>
                    <a:pt x="0" y="335"/>
                    <a:pt x="137" y="608"/>
                  </a:cubicBezTo>
                  <a:cubicBezTo>
                    <a:pt x="1031" y="2434"/>
                    <a:pt x="1366" y="3129"/>
                    <a:pt x="1689" y="3750"/>
                  </a:cubicBezTo>
                  <a:cubicBezTo>
                    <a:pt x="1730" y="3844"/>
                    <a:pt x="1805" y="3872"/>
                    <a:pt x="1877" y="3872"/>
                  </a:cubicBezTo>
                  <a:cubicBezTo>
                    <a:pt x="1958" y="3872"/>
                    <a:pt x="2036" y="3838"/>
                    <a:pt x="2062" y="3825"/>
                  </a:cubicBezTo>
                  <a:cubicBezTo>
                    <a:pt x="2608" y="3589"/>
                    <a:pt x="2807" y="3092"/>
                    <a:pt x="3503" y="2483"/>
                  </a:cubicBezTo>
                  <a:cubicBezTo>
                    <a:pt x="3577" y="2409"/>
                    <a:pt x="3577" y="2347"/>
                    <a:pt x="3540" y="2235"/>
                  </a:cubicBezTo>
                  <a:cubicBezTo>
                    <a:pt x="3242" y="1602"/>
                    <a:pt x="3130" y="1291"/>
                    <a:pt x="2559" y="136"/>
                  </a:cubicBezTo>
                  <a:cubicBezTo>
                    <a:pt x="2504" y="38"/>
                    <a:pt x="2468" y="1"/>
                    <a:pt x="2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12;p43">
              <a:extLst>
                <a:ext uri="{FF2B5EF4-FFF2-40B4-BE49-F238E27FC236}">
                  <a16:creationId xmlns:a16="http://schemas.microsoft.com/office/drawing/2014/main" id="{4770C790-58D2-D943-9C65-5B2478CA0D0E}"/>
                </a:ext>
              </a:extLst>
            </p:cNvPr>
            <p:cNvSpPr/>
            <p:nvPr/>
          </p:nvSpPr>
          <p:spPr>
            <a:xfrm>
              <a:off x="10249375" y="3414750"/>
              <a:ext cx="78025" cy="49700"/>
            </a:xfrm>
            <a:custGeom>
              <a:avLst/>
              <a:gdLst/>
              <a:ahLst/>
              <a:cxnLst/>
              <a:rect l="l" t="t" r="r" b="b"/>
              <a:pathLst>
                <a:path w="3121" h="1988" extrusionOk="0">
                  <a:moveTo>
                    <a:pt x="1752" y="0"/>
                  </a:moveTo>
                  <a:cubicBezTo>
                    <a:pt x="1099" y="0"/>
                    <a:pt x="564" y="359"/>
                    <a:pt x="351" y="754"/>
                  </a:cubicBezTo>
                  <a:cubicBezTo>
                    <a:pt x="1" y="1471"/>
                    <a:pt x="667" y="1988"/>
                    <a:pt x="1439" y="1988"/>
                  </a:cubicBezTo>
                  <a:cubicBezTo>
                    <a:pt x="1898" y="1988"/>
                    <a:pt x="2393" y="1806"/>
                    <a:pt x="2736" y="1375"/>
                  </a:cubicBezTo>
                  <a:cubicBezTo>
                    <a:pt x="3121" y="916"/>
                    <a:pt x="2922" y="282"/>
                    <a:pt x="2338" y="96"/>
                  </a:cubicBezTo>
                  <a:cubicBezTo>
                    <a:pt x="2136" y="30"/>
                    <a:pt x="1939" y="0"/>
                    <a:pt x="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13;p43">
              <a:extLst>
                <a:ext uri="{FF2B5EF4-FFF2-40B4-BE49-F238E27FC236}">
                  <a16:creationId xmlns:a16="http://schemas.microsoft.com/office/drawing/2014/main" id="{7A89E571-BBC8-B44A-BFBA-14EE172C71B9}"/>
                </a:ext>
              </a:extLst>
            </p:cNvPr>
            <p:cNvSpPr/>
            <p:nvPr/>
          </p:nvSpPr>
          <p:spPr>
            <a:xfrm>
              <a:off x="10094525" y="3454075"/>
              <a:ext cx="83650" cy="50375"/>
            </a:xfrm>
            <a:custGeom>
              <a:avLst/>
              <a:gdLst/>
              <a:ahLst/>
              <a:cxnLst/>
              <a:rect l="l" t="t" r="r" b="b"/>
              <a:pathLst>
                <a:path w="3346" h="2015" extrusionOk="0">
                  <a:moveTo>
                    <a:pt x="1694" y="1"/>
                  </a:moveTo>
                  <a:cubicBezTo>
                    <a:pt x="1272" y="1"/>
                    <a:pt x="799" y="160"/>
                    <a:pt x="422" y="572"/>
                  </a:cubicBezTo>
                  <a:cubicBezTo>
                    <a:pt x="0" y="1007"/>
                    <a:pt x="124" y="1653"/>
                    <a:pt x="683" y="1889"/>
                  </a:cubicBezTo>
                  <a:cubicBezTo>
                    <a:pt x="889" y="1976"/>
                    <a:pt x="1098" y="2014"/>
                    <a:pt x="1300" y="2014"/>
                  </a:cubicBezTo>
                  <a:cubicBezTo>
                    <a:pt x="2425" y="2014"/>
                    <a:pt x="3346" y="823"/>
                    <a:pt x="2472" y="212"/>
                  </a:cubicBezTo>
                  <a:cubicBezTo>
                    <a:pt x="2275" y="83"/>
                    <a:pt x="1997" y="1"/>
                    <a:pt x="1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14;p43">
              <a:extLst>
                <a:ext uri="{FF2B5EF4-FFF2-40B4-BE49-F238E27FC236}">
                  <a16:creationId xmlns:a16="http://schemas.microsoft.com/office/drawing/2014/main" id="{F87A0062-7CC6-0E4B-B456-D5BBF0CEFA7B}"/>
                </a:ext>
              </a:extLst>
            </p:cNvPr>
            <p:cNvSpPr/>
            <p:nvPr/>
          </p:nvSpPr>
          <p:spPr>
            <a:xfrm>
              <a:off x="9971925" y="3158000"/>
              <a:ext cx="369150" cy="144025"/>
            </a:xfrm>
            <a:custGeom>
              <a:avLst/>
              <a:gdLst/>
              <a:ahLst/>
              <a:cxnLst/>
              <a:rect l="l" t="t" r="r" b="b"/>
              <a:pathLst>
                <a:path w="14766" h="5761" extrusionOk="0">
                  <a:moveTo>
                    <a:pt x="11698" y="0"/>
                  </a:moveTo>
                  <a:cubicBezTo>
                    <a:pt x="11679" y="0"/>
                    <a:pt x="11668" y="6"/>
                    <a:pt x="11660" y="21"/>
                  </a:cubicBezTo>
                  <a:lnTo>
                    <a:pt x="11660" y="33"/>
                  </a:lnTo>
                  <a:cubicBezTo>
                    <a:pt x="11636" y="33"/>
                    <a:pt x="11636" y="58"/>
                    <a:pt x="11636" y="58"/>
                  </a:cubicBezTo>
                  <a:cubicBezTo>
                    <a:pt x="11549" y="244"/>
                    <a:pt x="11611" y="840"/>
                    <a:pt x="11064" y="1623"/>
                  </a:cubicBezTo>
                  <a:cubicBezTo>
                    <a:pt x="11052" y="1648"/>
                    <a:pt x="11039" y="1672"/>
                    <a:pt x="11015" y="1685"/>
                  </a:cubicBezTo>
                  <a:cubicBezTo>
                    <a:pt x="10990" y="1735"/>
                    <a:pt x="10952" y="1759"/>
                    <a:pt x="10928" y="1809"/>
                  </a:cubicBezTo>
                  <a:cubicBezTo>
                    <a:pt x="10890" y="1834"/>
                    <a:pt x="10866" y="1884"/>
                    <a:pt x="10828" y="1921"/>
                  </a:cubicBezTo>
                  <a:cubicBezTo>
                    <a:pt x="10803" y="1958"/>
                    <a:pt x="10754" y="2008"/>
                    <a:pt x="10729" y="2045"/>
                  </a:cubicBezTo>
                  <a:cubicBezTo>
                    <a:pt x="10704" y="2057"/>
                    <a:pt x="10692" y="2082"/>
                    <a:pt x="10667" y="2107"/>
                  </a:cubicBezTo>
                  <a:cubicBezTo>
                    <a:pt x="10505" y="2269"/>
                    <a:pt x="10332" y="2418"/>
                    <a:pt x="10133" y="2517"/>
                  </a:cubicBezTo>
                  <a:cubicBezTo>
                    <a:pt x="10120" y="2517"/>
                    <a:pt x="10083" y="2554"/>
                    <a:pt x="9959" y="2616"/>
                  </a:cubicBezTo>
                  <a:cubicBezTo>
                    <a:pt x="9065" y="3051"/>
                    <a:pt x="9127" y="2865"/>
                    <a:pt x="8829" y="2977"/>
                  </a:cubicBezTo>
                  <a:cubicBezTo>
                    <a:pt x="8723" y="3010"/>
                    <a:pt x="8625" y="3024"/>
                    <a:pt x="8531" y="3024"/>
                  </a:cubicBezTo>
                  <a:cubicBezTo>
                    <a:pt x="8347" y="3024"/>
                    <a:pt x="8177" y="2972"/>
                    <a:pt x="7997" y="2914"/>
                  </a:cubicBezTo>
                  <a:cubicBezTo>
                    <a:pt x="7823" y="2877"/>
                    <a:pt x="7562" y="2765"/>
                    <a:pt x="7338" y="2641"/>
                  </a:cubicBezTo>
                  <a:cubicBezTo>
                    <a:pt x="7214" y="2567"/>
                    <a:pt x="7115" y="2492"/>
                    <a:pt x="7028" y="2418"/>
                  </a:cubicBezTo>
                  <a:lnTo>
                    <a:pt x="6978" y="2368"/>
                  </a:lnTo>
                  <a:lnTo>
                    <a:pt x="6941" y="2318"/>
                  </a:lnTo>
                  <a:cubicBezTo>
                    <a:pt x="6916" y="2293"/>
                    <a:pt x="6891" y="2269"/>
                    <a:pt x="6879" y="2244"/>
                  </a:cubicBezTo>
                  <a:lnTo>
                    <a:pt x="6829" y="2194"/>
                  </a:lnTo>
                  <a:lnTo>
                    <a:pt x="6817" y="2182"/>
                  </a:lnTo>
                  <a:cubicBezTo>
                    <a:pt x="6780" y="2144"/>
                    <a:pt x="6767" y="2120"/>
                    <a:pt x="6730" y="2082"/>
                  </a:cubicBezTo>
                  <a:cubicBezTo>
                    <a:pt x="6717" y="2070"/>
                    <a:pt x="6717" y="2057"/>
                    <a:pt x="6705" y="2045"/>
                  </a:cubicBezTo>
                  <a:cubicBezTo>
                    <a:pt x="6643" y="1958"/>
                    <a:pt x="6593" y="1884"/>
                    <a:pt x="6568" y="1834"/>
                  </a:cubicBezTo>
                  <a:cubicBezTo>
                    <a:pt x="6568" y="1822"/>
                    <a:pt x="6544" y="1822"/>
                    <a:pt x="6544" y="1809"/>
                  </a:cubicBezTo>
                  <a:lnTo>
                    <a:pt x="6531" y="1797"/>
                  </a:lnTo>
                  <a:cubicBezTo>
                    <a:pt x="6506" y="1759"/>
                    <a:pt x="6469" y="1735"/>
                    <a:pt x="6407" y="1735"/>
                  </a:cubicBezTo>
                  <a:lnTo>
                    <a:pt x="6345" y="1735"/>
                  </a:lnTo>
                  <a:cubicBezTo>
                    <a:pt x="6270" y="1735"/>
                    <a:pt x="6196" y="1747"/>
                    <a:pt x="6047" y="1759"/>
                  </a:cubicBezTo>
                  <a:lnTo>
                    <a:pt x="6034" y="1759"/>
                  </a:lnTo>
                  <a:cubicBezTo>
                    <a:pt x="5972" y="1759"/>
                    <a:pt x="5910" y="1759"/>
                    <a:pt x="5848" y="1772"/>
                  </a:cubicBezTo>
                  <a:cubicBezTo>
                    <a:pt x="5798" y="1772"/>
                    <a:pt x="5736" y="1822"/>
                    <a:pt x="5761" y="1871"/>
                  </a:cubicBezTo>
                  <a:cubicBezTo>
                    <a:pt x="5798" y="2020"/>
                    <a:pt x="5711" y="2120"/>
                    <a:pt x="5637" y="2231"/>
                  </a:cubicBezTo>
                  <a:cubicBezTo>
                    <a:pt x="5264" y="2765"/>
                    <a:pt x="4830" y="3250"/>
                    <a:pt x="4395" y="3734"/>
                  </a:cubicBezTo>
                  <a:cubicBezTo>
                    <a:pt x="4321" y="3813"/>
                    <a:pt x="4277" y="3851"/>
                    <a:pt x="4240" y="3851"/>
                  </a:cubicBezTo>
                  <a:cubicBezTo>
                    <a:pt x="4185" y="3851"/>
                    <a:pt x="4150" y="3763"/>
                    <a:pt x="4060" y="3597"/>
                  </a:cubicBezTo>
                  <a:cubicBezTo>
                    <a:pt x="3675" y="2815"/>
                    <a:pt x="3401" y="2380"/>
                    <a:pt x="3103" y="2144"/>
                  </a:cubicBezTo>
                  <a:cubicBezTo>
                    <a:pt x="2880" y="2158"/>
                    <a:pt x="2665" y="2165"/>
                    <a:pt x="2459" y="2165"/>
                  </a:cubicBezTo>
                  <a:cubicBezTo>
                    <a:pt x="2117" y="2165"/>
                    <a:pt x="1801" y="2146"/>
                    <a:pt x="1514" y="2107"/>
                  </a:cubicBezTo>
                  <a:cubicBezTo>
                    <a:pt x="1454" y="2098"/>
                    <a:pt x="1393" y="2093"/>
                    <a:pt x="1332" y="2093"/>
                  </a:cubicBezTo>
                  <a:cubicBezTo>
                    <a:pt x="675" y="2093"/>
                    <a:pt x="1" y="2638"/>
                    <a:pt x="23" y="3548"/>
                  </a:cubicBezTo>
                  <a:cubicBezTo>
                    <a:pt x="48" y="4156"/>
                    <a:pt x="110" y="4852"/>
                    <a:pt x="197" y="5609"/>
                  </a:cubicBezTo>
                  <a:cubicBezTo>
                    <a:pt x="197" y="5647"/>
                    <a:pt x="210" y="5659"/>
                    <a:pt x="210" y="5672"/>
                  </a:cubicBezTo>
                  <a:cubicBezTo>
                    <a:pt x="223" y="5698"/>
                    <a:pt x="242" y="5707"/>
                    <a:pt x="265" y="5707"/>
                  </a:cubicBezTo>
                  <a:cubicBezTo>
                    <a:pt x="308" y="5707"/>
                    <a:pt x="364" y="5675"/>
                    <a:pt x="421" y="5659"/>
                  </a:cubicBezTo>
                  <a:cubicBezTo>
                    <a:pt x="948" y="5377"/>
                    <a:pt x="1555" y="5149"/>
                    <a:pt x="2149" y="5149"/>
                  </a:cubicBezTo>
                  <a:cubicBezTo>
                    <a:pt x="2367" y="5149"/>
                    <a:pt x="2583" y="5179"/>
                    <a:pt x="2793" y="5249"/>
                  </a:cubicBezTo>
                  <a:cubicBezTo>
                    <a:pt x="3423" y="5470"/>
                    <a:pt x="4072" y="5760"/>
                    <a:pt x="4671" y="5760"/>
                  </a:cubicBezTo>
                  <a:cubicBezTo>
                    <a:pt x="4746" y="5760"/>
                    <a:pt x="4819" y="5756"/>
                    <a:pt x="4892" y="5746"/>
                  </a:cubicBezTo>
                  <a:cubicBezTo>
                    <a:pt x="5165" y="5721"/>
                    <a:pt x="5066" y="5647"/>
                    <a:pt x="4594" y="4678"/>
                  </a:cubicBezTo>
                  <a:cubicBezTo>
                    <a:pt x="4445" y="4405"/>
                    <a:pt x="4904" y="4541"/>
                    <a:pt x="5985" y="2641"/>
                  </a:cubicBezTo>
                  <a:cubicBezTo>
                    <a:pt x="5996" y="2621"/>
                    <a:pt x="6009" y="2612"/>
                    <a:pt x="6022" y="2612"/>
                  </a:cubicBezTo>
                  <a:cubicBezTo>
                    <a:pt x="6188" y="2612"/>
                    <a:pt x="6462" y="4124"/>
                    <a:pt x="6854" y="4194"/>
                  </a:cubicBezTo>
                  <a:cubicBezTo>
                    <a:pt x="6859" y="4194"/>
                    <a:pt x="6865" y="4194"/>
                    <a:pt x="6870" y="4194"/>
                  </a:cubicBezTo>
                  <a:cubicBezTo>
                    <a:pt x="6988" y="4194"/>
                    <a:pt x="7095" y="4067"/>
                    <a:pt x="7202" y="4020"/>
                  </a:cubicBezTo>
                  <a:cubicBezTo>
                    <a:pt x="7373" y="3934"/>
                    <a:pt x="7626" y="3877"/>
                    <a:pt x="7907" y="3877"/>
                  </a:cubicBezTo>
                  <a:cubicBezTo>
                    <a:pt x="8115" y="3877"/>
                    <a:pt x="8339" y="3908"/>
                    <a:pt x="8556" y="3983"/>
                  </a:cubicBezTo>
                  <a:cubicBezTo>
                    <a:pt x="9259" y="4224"/>
                    <a:pt x="9719" y="4410"/>
                    <a:pt x="10134" y="4410"/>
                  </a:cubicBezTo>
                  <a:cubicBezTo>
                    <a:pt x="10723" y="4410"/>
                    <a:pt x="11224" y="4036"/>
                    <a:pt x="12207" y="2914"/>
                  </a:cubicBezTo>
                  <a:cubicBezTo>
                    <a:pt x="12753" y="2293"/>
                    <a:pt x="13623" y="2107"/>
                    <a:pt x="14455" y="2082"/>
                  </a:cubicBezTo>
                  <a:cubicBezTo>
                    <a:pt x="14492" y="2082"/>
                    <a:pt x="14604" y="2070"/>
                    <a:pt x="14740" y="2057"/>
                  </a:cubicBezTo>
                  <a:cubicBezTo>
                    <a:pt x="14728" y="2008"/>
                    <a:pt x="14716" y="1958"/>
                    <a:pt x="14765" y="1884"/>
                  </a:cubicBezTo>
                  <a:cubicBezTo>
                    <a:pt x="14529" y="1300"/>
                    <a:pt x="14293" y="716"/>
                    <a:pt x="14057" y="195"/>
                  </a:cubicBezTo>
                  <a:cubicBezTo>
                    <a:pt x="14057" y="182"/>
                    <a:pt x="14045" y="182"/>
                    <a:pt x="14045" y="157"/>
                  </a:cubicBezTo>
                  <a:cubicBezTo>
                    <a:pt x="14039" y="160"/>
                    <a:pt x="14033" y="161"/>
                    <a:pt x="14028" y="161"/>
                  </a:cubicBezTo>
                  <a:cubicBezTo>
                    <a:pt x="13982" y="161"/>
                    <a:pt x="13978" y="67"/>
                    <a:pt x="13933" y="33"/>
                  </a:cubicBezTo>
                  <a:lnTo>
                    <a:pt x="13772" y="33"/>
                  </a:lnTo>
                  <a:lnTo>
                    <a:pt x="13747" y="58"/>
                  </a:lnTo>
                  <a:cubicBezTo>
                    <a:pt x="13710" y="83"/>
                    <a:pt x="13648" y="95"/>
                    <a:pt x="13598" y="120"/>
                  </a:cubicBezTo>
                  <a:lnTo>
                    <a:pt x="13585" y="120"/>
                  </a:lnTo>
                  <a:cubicBezTo>
                    <a:pt x="13474" y="145"/>
                    <a:pt x="13362" y="157"/>
                    <a:pt x="13275" y="182"/>
                  </a:cubicBezTo>
                  <a:cubicBezTo>
                    <a:pt x="13176" y="207"/>
                    <a:pt x="13064" y="219"/>
                    <a:pt x="12977" y="219"/>
                  </a:cubicBezTo>
                  <a:lnTo>
                    <a:pt x="12915" y="219"/>
                  </a:lnTo>
                  <a:cubicBezTo>
                    <a:pt x="12654" y="219"/>
                    <a:pt x="12430" y="207"/>
                    <a:pt x="12244" y="157"/>
                  </a:cubicBezTo>
                  <a:cubicBezTo>
                    <a:pt x="12219" y="157"/>
                    <a:pt x="12194" y="145"/>
                    <a:pt x="12182" y="145"/>
                  </a:cubicBezTo>
                  <a:cubicBezTo>
                    <a:pt x="12157" y="145"/>
                    <a:pt x="12132" y="132"/>
                    <a:pt x="12120" y="132"/>
                  </a:cubicBezTo>
                  <a:cubicBezTo>
                    <a:pt x="11921" y="83"/>
                    <a:pt x="11797" y="21"/>
                    <a:pt x="11747" y="8"/>
                  </a:cubicBezTo>
                  <a:cubicBezTo>
                    <a:pt x="11727" y="3"/>
                    <a:pt x="11710" y="0"/>
                    <a:pt x="11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15;p43">
              <a:extLst>
                <a:ext uri="{FF2B5EF4-FFF2-40B4-BE49-F238E27FC236}">
                  <a16:creationId xmlns:a16="http://schemas.microsoft.com/office/drawing/2014/main" id="{10D8126A-DAEA-8640-8D06-17EF1175BDAB}"/>
                </a:ext>
              </a:extLst>
            </p:cNvPr>
            <p:cNvSpPr/>
            <p:nvPr/>
          </p:nvSpPr>
          <p:spPr>
            <a:xfrm>
              <a:off x="10074950" y="3104150"/>
              <a:ext cx="70825" cy="74375"/>
            </a:xfrm>
            <a:custGeom>
              <a:avLst/>
              <a:gdLst/>
              <a:ahLst/>
              <a:cxnLst/>
              <a:rect l="l" t="t" r="r" b="b"/>
              <a:pathLst>
                <a:path w="2833" h="2975" extrusionOk="0">
                  <a:moveTo>
                    <a:pt x="1884" y="1"/>
                  </a:moveTo>
                  <a:cubicBezTo>
                    <a:pt x="1593" y="1"/>
                    <a:pt x="1105" y="162"/>
                    <a:pt x="112" y="461"/>
                  </a:cubicBezTo>
                  <a:cubicBezTo>
                    <a:pt x="50" y="498"/>
                    <a:pt x="13" y="535"/>
                    <a:pt x="1" y="560"/>
                  </a:cubicBezTo>
                  <a:cubicBezTo>
                    <a:pt x="1096" y="2805"/>
                    <a:pt x="1167" y="2974"/>
                    <a:pt x="1280" y="2974"/>
                  </a:cubicBezTo>
                  <a:cubicBezTo>
                    <a:pt x="1295" y="2974"/>
                    <a:pt x="1311" y="2971"/>
                    <a:pt x="1330" y="2970"/>
                  </a:cubicBezTo>
                  <a:cubicBezTo>
                    <a:pt x="1640" y="2920"/>
                    <a:pt x="1715" y="2907"/>
                    <a:pt x="1739" y="2907"/>
                  </a:cubicBezTo>
                  <a:cubicBezTo>
                    <a:pt x="1951" y="2858"/>
                    <a:pt x="1913" y="2709"/>
                    <a:pt x="1926" y="2597"/>
                  </a:cubicBezTo>
                  <a:cubicBezTo>
                    <a:pt x="2038" y="1529"/>
                    <a:pt x="2509" y="1057"/>
                    <a:pt x="2696" y="784"/>
                  </a:cubicBezTo>
                  <a:cubicBezTo>
                    <a:pt x="2832" y="573"/>
                    <a:pt x="2509" y="585"/>
                    <a:pt x="2013" y="14"/>
                  </a:cubicBezTo>
                  <a:cubicBezTo>
                    <a:pt x="1974" y="5"/>
                    <a:pt x="1932" y="1"/>
                    <a:pt x="18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16;p43">
              <a:extLst>
                <a:ext uri="{FF2B5EF4-FFF2-40B4-BE49-F238E27FC236}">
                  <a16:creationId xmlns:a16="http://schemas.microsoft.com/office/drawing/2014/main" id="{55463110-4C30-2242-B49E-AAB935B9B307}"/>
                </a:ext>
              </a:extLst>
            </p:cNvPr>
            <p:cNvSpPr/>
            <p:nvPr/>
          </p:nvSpPr>
          <p:spPr>
            <a:xfrm>
              <a:off x="10183625" y="3079775"/>
              <a:ext cx="69575" cy="56175"/>
            </a:xfrm>
            <a:custGeom>
              <a:avLst/>
              <a:gdLst/>
              <a:ahLst/>
              <a:cxnLst/>
              <a:rect l="l" t="t" r="r" b="b"/>
              <a:pathLst>
                <a:path w="2783" h="2247" extrusionOk="0">
                  <a:moveTo>
                    <a:pt x="1723" y="0"/>
                  </a:moveTo>
                  <a:cubicBezTo>
                    <a:pt x="1409" y="0"/>
                    <a:pt x="1130" y="109"/>
                    <a:pt x="870" y="293"/>
                  </a:cubicBezTo>
                  <a:cubicBezTo>
                    <a:pt x="1" y="927"/>
                    <a:pt x="88" y="1858"/>
                    <a:pt x="609" y="2131"/>
                  </a:cubicBezTo>
                  <a:cubicBezTo>
                    <a:pt x="774" y="2211"/>
                    <a:pt x="942" y="2247"/>
                    <a:pt x="1108" y="2247"/>
                  </a:cubicBezTo>
                  <a:cubicBezTo>
                    <a:pt x="1693" y="2247"/>
                    <a:pt x="2248" y="1801"/>
                    <a:pt x="2509" y="1249"/>
                  </a:cubicBezTo>
                  <a:cubicBezTo>
                    <a:pt x="2783" y="666"/>
                    <a:pt x="2410" y="94"/>
                    <a:pt x="1864" y="8"/>
                  </a:cubicBezTo>
                  <a:cubicBezTo>
                    <a:pt x="1816" y="3"/>
                    <a:pt x="1769" y="0"/>
                    <a:pt x="1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17;p43">
              <a:extLst>
                <a:ext uri="{FF2B5EF4-FFF2-40B4-BE49-F238E27FC236}">
                  <a16:creationId xmlns:a16="http://schemas.microsoft.com/office/drawing/2014/main" id="{17C1C225-2A24-DD47-B8D2-915666A4505E}"/>
                </a:ext>
              </a:extLst>
            </p:cNvPr>
            <p:cNvSpPr/>
            <p:nvPr/>
          </p:nvSpPr>
          <p:spPr>
            <a:xfrm>
              <a:off x="9943625" y="3269650"/>
              <a:ext cx="95025" cy="258325"/>
            </a:xfrm>
            <a:custGeom>
              <a:avLst/>
              <a:gdLst/>
              <a:ahLst/>
              <a:cxnLst/>
              <a:rect l="l" t="t" r="r" b="b"/>
              <a:pathLst>
                <a:path w="3801" h="10333" extrusionOk="0">
                  <a:moveTo>
                    <a:pt x="634" y="1"/>
                  </a:moveTo>
                  <a:cubicBezTo>
                    <a:pt x="0" y="13"/>
                    <a:pt x="584" y="3950"/>
                    <a:pt x="646" y="4323"/>
                  </a:cubicBezTo>
                  <a:cubicBezTo>
                    <a:pt x="932" y="5999"/>
                    <a:pt x="1863" y="8980"/>
                    <a:pt x="3105" y="10073"/>
                  </a:cubicBezTo>
                  <a:cubicBezTo>
                    <a:pt x="3193" y="10150"/>
                    <a:pt x="3376" y="10332"/>
                    <a:pt x="3538" y="10332"/>
                  </a:cubicBezTo>
                  <a:cubicBezTo>
                    <a:pt x="3560" y="10332"/>
                    <a:pt x="3581" y="10329"/>
                    <a:pt x="3602" y="10321"/>
                  </a:cubicBezTo>
                  <a:cubicBezTo>
                    <a:pt x="3751" y="10259"/>
                    <a:pt x="3801" y="10011"/>
                    <a:pt x="3726" y="9887"/>
                  </a:cubicBezTo>
                  <a:cubicBezTo>
                    <a:pt x="3602" y="9688"/>
                    <a:pt x="2819" y="8968"/>
                    <a:pt x="2012" y="6707"/>
                  </a:cubicBezTo>
                  <a:cubicBezTo>
                    <a:pt x="832" y="3354"/>
                    <a:pt x="870" y="311"/>
                    <a:pt x="758" y="100"/>
                  </a:cubicBezTo>
                  <a:cubicBezTo>
                    <a:pt x="721" y="51"/>
                    <a:pt x="696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18;p43">
              <a:extLst>
                <a:ext uri="{FF2B5EF4-FFF2-40B4-BE49-F238E27FC236}">
                  <a16:creationId xmlns:a16="http://schemas.microsoft.com/office/drawing/2014/main" id="{F633559C-2AB3-884F-9BC3-50EF70BE16AA}"/>
                </a:ext>
              </a:extLst>
            </p:cNvPr>
            <p:cNvSpPr/>
            <p:nvPr/>
          </p:nvSpPr>
          <p:spPr>
            <a:xfrm>
              <a:off x="9982425" y="3148575"/>
              <a:ext cx="57475" cy="39300"/>
            </a:xfrm>
            <a:custGeom>
              <a:avLst/>
              <a:gdLst/>
              <a:ahLst/>
              <a:cxnLst/>
              <a:rect l="l" t="t" r="r" b="b"/>
              <a:pathLst>
                <a:path w="2299" h="1572" extrusionOk="0">
                  <a:moveTo>
                    <a:pt x="1578" y="0"/>
                  </a:moveTo>
                  <a:cubicBezTo>
                    <a:pt x="1566" y="13"/>
                    <a:pt x="1528" y="25"/>
                    <a:pt x="1503" y="38"/>
                  </a:cubicBezTo>
                  <a:cubicBezTo>
                    <a:pt x="969" y="410"/>
                    <a:pt x="497" y="845"/>
                    <a:pt x="75" y="1342"/>
                  </a:cubicBezTo>
                  <a:cubicBezTo>
                    <a:pt x="26" y="1391"/>
                    <a:pt x="1" y="1453"/>
                    <a:pt x="13" y="1503"/>
                  </a:cubicBezTo>
                  <a:cubicBezTo>
                    <a:pt x="498" y="1556"/>
                    <a:pt x="989" y="1571"/>
                    <a:pt x="1478" y="1571"/>
                  </a:cubicBezTo>
                  <a:cubicBezTo>
                    <a:pt x="1678" y="1571"/>
                    <a:pt x="1877" y="1569"/>
                    <a:pt x="2075" y="1565"/>
                  </a:cubicBezTo>
                  <a:cubicBezTo>
                    <a:pt x="2298" y="1553"/>
                    <a:pt x="2236" y="1391"/>
                    <a:pt x="2149" y="1217"/>
                  </a:cubicBezTo>
                  <a:cubicBezTo>
                    <a:pt x="1988" y="845"/>
                    <a:pt x="1826" y="522"/>
                    <a:pt x="1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19;p43">
              <a:extLst>
                <a:ext uri="{FF2B5EF4-FFF2-40B4-BE49-F238E27FC236}">
                  <a16:creationId xmlns:a16="http://schemas.microsoft.com/office/drawing/2014/main" id="{4B56CBF4-1B9E-E048-B027-60B647F8C2D3}"/>
                </a:ext>
              </a:extLst>
            </p:cNvPr>
            <p:cNvSpPr/>
            <p:nvPr/>
          </p:nvSpPr>
          <p:spPr>
            <a:xfrm>
              <a:off x="10011000" y="3083600"/>
              <a:ext cx="49700" cy="61700"/>
            </a:xfrm>
            <a:custGeom>
              <a:avLst/>
              <a:gdLst/>
              <a:ahLst/>
              <a:cxnLst/>
              <a:rect l="l" t="t" r="r" b="b"/>
              <a:pathLst>
                <a:path w="1988" h="2468" extrusionOk="0">
                  <a:moveTo>
                    <a:pt x="1710" y="0"/>
                  </a:moveTo>
                  <a:cubicBezTo>
                    <a:pt x="1686" y="0"/>
                    <a:pt x="1664" y="10"/>
                    <a:pt x="1652" y="28"/>
                  </a:cubicBezTo>
                  <a:cubicBezTo>
                    <a:pt x="1615" y="78"/>
                    <a:pt x="1602" y="140"/>
                    <a:pt x="1565" y="190"/>
                  </a:cubicBezTo>
                  <a:cubicBezTo>
                    <a:pt x="348" y="2351"/>
                    <a:pt x="0" y="1432"/>
                    <a:pt x="509" y="2425"/>
                  </a:cubicBezTo>
                  <a:cubicBezTo>
                    <a:pt x="527" y="2456"/>
                    <a:pt x="547" y="2468"/>
                    <a:pt x="570" y="2468"/>
                  </a:cubicBezTo>
                  <a:cubicBezTo>
                    <a:pt x="612" y="2468"/>
                    <a:pt x="664" y="2424"/>
                    <a:pt x="721" y="2376"/>
                  </a:cubicBezTo>
                  <a:cubicBezTo>
                    <a:pt x="1217" y="1866"/>
                    <a:pt x="1677" y="1357"/>
                    <a:pt x="1925" y="674"/>
                  </a:cubicBezTo>
                  <a:cubicBezTo>
                    <a:pt x="1987" y="500"/>
                    <a:pt x="1987" y="476"/>
                    <a:pt x="1863" y="177"/>
                  </a:cubicBezTo>
                  <a:lnTo>
                    <a:pt x="1776" y="28"/>
                  </a:lnTo>
                  <a:cubicBezTo>
                    <a:pt x="1758" y="10"/>
                    <a:pt x="1733" y="0"/>
                    <a:pt x="17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0;p43">
              <a:extLst>
                <a:ext uri="{FF2B5EF4-FFF2-40B4-BE49-F238E27FC236}">
                  <a16:creationId xmlns:a16="http://schemas.microsoft.com/office/drawing/2014/main" id="{6EBCE796-82D5-AB46-9DA0-4C632356E453}"/>
                </a:ext>
              </a:extLst>
            </p:cNvPr>
            <p:cNvSpPr/>
            <p:nvPr/>
          </p:nvSpPr>
          <p:spPr>
            <a:xfrm>
              <a:off x="9984925" y="3025300"/>
              <a:ext cx="47200" cy="62900"/>
            </a:xfrm>
            <a:custGeom>
              <a:avLst/>
              <a:gdLst/>
              <a:ahLst/>
              <a:cxnLst/>
              <a:rect l="l" t="t" r="r" b="b"/>
              <a:pathLst>
                <a:path w="1888" h="2516" extrusionOk="0">
                  <a:moveTo>
                    <a:pt x="1590" y="1"/>
                  </a:moveTo>
                  <a:cubicBezTo>
                    <a:pt x="1478" y="13"/>
                    <a:pt x="1466" y="162"/>
                    <a:pt x="1416" y="249"/>
                  </a:cubicBezTo>
                  <a:cubicBezTo>
                    <a:pt x="348" y="2360"/>
                    <a:pt x="0" y="1553"/>
                    <a:pt x="460" y="2460"/>
                  </a:cubicBezTo>
                  <a:cubicBezTo>
                    <a:pt x="467" y="2496"/>
                    <a:pt x="495" y="2515"/>
                    <a:pt x="527" y="2515"/>
                  </a:cubicBezTo>
                  <a:cubicBezTo>
                    <a:pt x="550" y="2515"/>
                    <a:pt x="575" y="2505"/>
                    <a:pt x="596" y="2485"/>
                  </a:cubicBezTo>
                  <a:lnTo>
                    <a:pt x="658" y="2423"/>
                  </a:lnTo>
                  <a:cubicBezTo>
                    <a:pt x="1279" y="1802"/>
                    <a:pt x="1602" y="1243"/>
                    <a:pt x="1826" y="634"/>
                  </a:cubicBezTo>
                  <a:cubicBezTo>
                    <a:pt x="1863" y="497"/>
                    <a:pt x="1888" y="460"/>
                    <a:pt x="1788" y="249"/>
                  </a:cubicBezTo>
                  <a:cubicBezTo>
                    <a:pt x="1726" y="162"/>
                    <a:pt x="1714" y="1"/>
                    <a:pt x="15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1;p43">
              <a:extLst>
                <a:ext uri="{FF2B5EF4-FFF2-40B4-BE49-F238E27FC236}">
                  <a16:creationId xmlns:a16="http://schemas.microsoft.com/office/drawing/2014/main" id="{859B82B1-9C45-0A48-8D3D-A7A1DD4B5989}"/>
                </a:ext>
              </a:extLst>
            </p:cNvPr>
            <p:cNvSpPr/>
            <p:nvPr/>
          </p:nvSpPr>
          <p:spPr>
            <a:xfrm>
              <a:off x="9934625" y="2907875"/>
              <a:ext cx="39125" cy="63600"/>
            </a:xfrm>
            <a:custGeom>
              <a:avLst/>
              <a:gdLst/>
              <a:ahLst/>
              <a:cxnLst/>
              <a:rect l="l" t="t" r="r" b="b"/>
              <a:pathLst>
                <a:path w="1565" h="2544" extrusionOk="0">
                  <a:moveTo>
                    <a:pt x="1216" y="1"/>
                  </a:moveTo>
                  <a:cubicBezTo>
                    <a:pt x="1194" y="1"/>
                    <a:pt x="1173" y="12"/>
                    <a:pt x="1155" y="40"/>
                  </a:cubicBezTo>
                  <a:cubicBezTo>
                    <a:pt x="994" y="363"/>
                    <a:pt x="919" y="711"/>
                    <a:pt x="733" y="1034"/>
                  </a:cubicBezTo>
                  <a:cubicBezTo>
                    <a:pt x="211" y="1891"/>
                    <a:pt x="0" y="1891"/>
                    <a:pt x="62" y="2114"/>
                  </a:cubicBezTo>
                  <a:cubicBezTo>
                    <a:pt x="124" y="2201"/>
                    <a:pt x="186" y="2338"/>
                    <a:pt x="261" y="2475"/>
                  </a:cubicBezTo>
                  <a:cubicBezTo>
                    <a:pt x="274" y="2522"/>
                    <a:pt x="299" y="2543"/>
                    <a:pt x="328" y="2543"/>
                  </a:cubicBezTo>
                  <a:cubicBezTo>
                    <a:pt x="353" y="2543"/>
                    <a:pt x="381" y="2528"/>
                    <a:pt x="410" y="2499"/>
                  </a:cubicBezTo>
                  <a:cubicBezTo>
                    <a:pt x="894" y="1916"/>
                    <a:pt x="1205" y="1469"/>
                    <a:pt x="1503" y="699"/>
                  </a:cubicBezTo>
                  <a:cubicBezTo>
                    <a:pt x="1565" y="550"/>
                    <a:pt x="1553" y="438"/>
                    <a:pt x="1490" y="289"/>
                  </a:cubicBezTo>
                  <a:cubicBezTo>
                    <a:pt x="1421" y="180"/>
                    <a:pt x="1305" y="1"/>
                    <a:pt x="1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2;p43">
              <a:extLst>
                <a:ext uri="{FF2B5EF4-FFF2-40B4-BE49-F238E27FC236}">
                  <a16:creationId xmlns:a16="http://schemas.microsoft.com/office/drawing/2014/main" id="{F6FE8E8C-3281-6C43-8205-D6AA5FD293F4}"/>
                </a:ext>
              </a:extLst>
            </p:cNvPr>
            <p:cNvSpPr/>
            <p:nvPr/>
          </p:nvSpPr>
          <p:spPr>
            <a:xfrm>
              <a:off x="9960700" y="2960925"/>
              <a:ext cx="40375" cy="63925"/>
            </a:xfrm>
            <a:custGeom>
              <a:avLst/>
              <a:gdLst/>
              <a:ahLst/>
              <a:cxnLst/>
              <a:rect l="l" t="t" r="r" b="b"/>
              <a:pathLst>
                <a:path w="1615" h="2557" extrusionOk="0">
                  <a:moveTo>
                    <a:pt x="1300" y="0"/>
                  </a:moveTo>
                  <a:cubicBezTo>
                    <a:pt x="1185" y="0"/>
                    <a:pt x="1043" y="629"/>
                    <a:pt x="733" y="1061"/>
                  </a:cubicBezTo>
                  <a:cubicBezTo>
                    <a:pt x="112" y="1942"/>
                    <a:pt x="0" y="1980"/>
                    <a:pt x="38" y="2116"/>
                  </a:cubicBezTo>
                  <a:cubicBezTo>
                    <a:pt x="87" y="2253"/>
                    <a:pt x="162" y="2389"/>
                    <a:pt x="236" y="2514"/>
                  </a:cubicBezTo>
                  <a:cubicBezTo>
                    <a:pt x="254" y="2544"/>
                    <a:pt x="275" y="2557"/>
                    <a:pt x="297" y="2557"/>
                  </a:cubicBezTo>
                  <a:cubicBezTo>
                    <a:pt x="337" y="2557"/>
                    <a:pt x="382" y="2516"/>
                    <a:pt x="423" y="2476"/>
                  </a:cubicBezTo>
                  <a:cubicBezTo>
                    <a:pt x="783" y="2054"/>
                    <a:pt x="1093" y="1607"/>
                    <a:pt x="1342" y="1110"/>
                  </a:cubicBezTo>
                  <a:cubicBezTo>
                    <a:pt x="1429" y="961"/>
                    <a:pt x="1466" y="812"/>
                    <a:pt x="1528" y="651"/>
                  </a:cubicBezTo>
                  <a:cubicBezTo>
                    <a:pt x="1615" y="489"/>
                    <a:pt x="1503" y="303"/>
                    <a:pt x="1342" y="30"/>
                  </a:cubicBezTo>
                  <a:cubicBezTo>
                    <a:pt x="1328" y="9"/>
                    <a:pt x="1314" y="0"/>
                    <a:pt x="1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23;p43">
              <a:extLst>
                <a:ext uri="{FF2B5EF4-FFF2-40B4-BE49-F238E27FC236}">
                  <a16:creationId xmlns:a16="http://schemas.microsoft.com/office/drawing/2014/main" id="{3164B7A1-5106-4A49-B7FC-83C2C5E8291A}"/>
                </a:ext>
              </a:extLst>
            </p:cNvPr>
            <p:cNvSpPr/>
            <p:nvPr/>
          </p:nvSpPr>
          <p:spPr>
            <a:xfrm>
              <a:off x="10042350" y="3142175"/>
              <a:ext cx="47525" cy="44300"/>
            </a:xfrm>
            <a:custGeom>
              <a:avLst/>
              <a:gdLst/>
              <a:ahLst/>
              <a:cxnLst/>
              <a:rect l="l" t="t" r="r" b="b"/>
              <a:pathLst>
                <a:path w="1901" h="1772" extrusionOk="0">
                  <a:moveTo>
                    <a:pt x="1622" y="0"/>
                  </a:moveTo>
                  <a:cubicBezTo>
                    <a:pt x="1591" y="0"/>
                    <a:pt x="1547" y="24"/>
                    <a:pt x="1503" y="82"/>
                  </a:cubicBezTo>
                  <a:cubicBezTo>
                    <a:pt x="945" y="952"/>
                    <a:pt x="311" y="1399"/>
                    <a:pt x="75" y="1635"/>
                  </a:cubicBezTo>
                  <a:cubicBezTo>
                    <a:pt x="1" y="1709"/>
                    <a:pt x="75" y="1771"/>
                    <a:pt x="125" y="1771"/>
                  </a:cubicBezTo>
                  <a:cubicBezTo>
                    <a:pt x="261" y="1771"/>
                    <a:pt x="410" y="1771"/>
                    <a:pt x="547" y="1759"/>
                  </a:cubicBezTo>
                  <a:cubicBezTo>
                    <a:pt x="1106" y="1697"/>
                    <a:pt x="969" y="1771"/>
                    <a:pt x="1305" y="1374"/>
                  </a:cubicBezTo>
                  <a:cubicBezTo>
                    <a:pt x="1528" y="1126"/>
                    <a:pt x="1652" y="902"/>
                    <a:pt x="1801" y="604"/>
                  </a:cubicBezTo>
                  <a:cubicBezTo>
                    <a:pt x="1901" y="443"/>
                    <a:pt x="1727" y="169"/>
                    <a:pt x="1665" y="33"/>
                  </a:cubicBezTo>
                  <a:cubicBezTo>
                    <a:pt x="1660" y="12"/>
                    <a:pt x="1644" y="0"/>
                    <a:pt x="1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24;p43">
              <a:extLst>
                <a:ext uri="{FF2B5EF4-FFF2-40B4-BE49-F238E27FC236}">
                  <a16:creationId xmlns:a16="http://schemas.microsoft.com/office/drawing/2014/main" id="{AC98E49B-C76B-8149-88AB-0457AA32D9FF}"/>
                </a:ext>
              </a:extLst>
            </p:cNvPr>
            <p:cNvSpPr/>
            <p:nvPr/>
          </p:nvSpPr>
          <p:spPr>
            <a:xfrm>
              <a:off x="10124575" y="2893450"/>
              <a:ext cx="32675" cy="91075"/>
            </a:xfrm>
            <a:custGeom>
              <a:avLst/>
              <a:gdLst/>
              <a:ahLst/>
              <a:cxnLst/>
              <a:rect l="l" t="t" r="r" b="b"/>
              <a:pathLst>
                <a:path w="1307" h="3643" extrusionOk="0">
                  <a:moveTo>
                    <a:pt x="678" y="0"/>
                  </a:moveTo>
                  <a:cubicBezTo>
                    <a:pt x="425" y="0"/>
                    <a:pt x="0" y="552"/>
                    <a:pt x="102" y="2157"/>
                  </a:cubicBezTo>
                  <a:cubicBezTo>
                    <a:pt x="127" y="2691"/>
                    <a:pt x="214" y="3387"/>
                    <a:pt x="686" y="3598"/>
                  </a:cubicBezTo>
                  <a:cubicBezTo>
                    <a:pt x="751" y="3629"/>
                    <a:pt x="812" y="3642"/>
                    <a:pt x="867" y="3642"/>
                  </a:cubicBezTo>
                  <a:cubicBezTo>
                    <a:pt x="1127" y="3642"/>
                    <a:pt x="1272" y="3343"/>
                    <a:pt x="1282" y="3076"/>
                  </a:cubicBezTo>
                  <a:cubicBezTo>
                    <a:pt x="1307" y="2605"/>
                    <a:pt x="1108" y="2232"/>
                    <a:pt x="1009" y="1549"/>
                  </a:cubicBezTo>
                  <a:cubicBezTo>
                    <a:pt x="835" y="121"/>
                    <a:pt x="872" y="357"/>
                    <a:pt x="847" y="170"/>
                  </a:cubicBezTo>
                  <a:cubicBezTo>
                    <a:pt x="829" y="64"/>
                    <a:pt x="763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25;p43">
              <a:extLst>
                <a:ext uri="{FF2B5EF4-FFF2-40B4-BE49-F238E27FC236}">
                  <a16:creationId xmlns:a16="http://schemas.microsoft.com/office/drawing/2014/main" id="{A6561227-6607-804A-94C4-4BDE67010F54}"/>
                </a:ext>
              </a:extLst>
            </p:cNvPr>
            <p:cNvSpPr/>
            <p:nvPr/>
          </p:nvSpPr>
          <p:spPr>
            <a:xfrm>
              <a:off x="10153200" y="3009000"/>
              <a:ext cx="82575" cy="54850"/>
            </a:xfrm>
            <a:custGeom>
              <a:avLst/>
              <a:gdLst/>
              <a:ahLst/>
              <a:cxnLst/>
              <a:rect l="l" t="t" r="r" b="b"/>
              <a:pathLst>
                <a:path w="3303" h="2194" extrusionOk="0">
                  <a:moveTo>
                    <a:pt x="733" y="0"/>
                  </a:moveTo>
                  <a:cubicBezTo>
                    <a:pt x="486" y="0"/>
                    <a:pt x="285" y="56"/>
                    <a:pt x="162" y="156"/>
                  </a:cubicBezTo>
                  <a:cubicBezTo>
                    <a:pt x="0" y="305"/>
                    <a:pt x="13" y="454"/>
                    <a:pt x="199" y="553"/>
                  </a:cubicBezTo>
                  <a:cubicBezTo>
                    <a:pt x="597" y="764"/>
                    <a:pt x="1391" y="715"/>
                    <a:pt x="2298" y="1634"/>
                  </a:cubicBezTo>
                  <a:cubicBezTo>
                    <a:pt x="2695" y="2044"/>
                    <a:pt x="2745" y="2168"/>
                    <a:pt x="2931" y="2193"/>
                  </a:cubicBezTo>
                  <a:cubicBezTo>
                    <a:pt x="2939" y="2193"/>
                    <a:pt x="2947" y="2193"/>
                    <a:pt x="2955" y="2193"/>
                  </a:cubicBezTo>
                  <a:cubicBezTo>
                    <a:pt x="3143" y="2193"/>
                    <a:pt x="3303" y="2049"/>
                    <a:pt x="3267" y="1870"/>
                  </a:cubicBezTo>
                  <a:cubicBezTo>
                    <a:pt x="3242" y="1708"/>
                    <a:pt x="3205" y="1559"/>
                    <a:pt x="3118" y="1435"/>
                  </a:cubicBezTo>
                  <a:cubicBezTo>
                    <a:pt x="2410" y="409"/>
                    <a:pt x="1403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26;p43">
              <a:extLst>
                <a:ext uri="{FF2B5EF4-FFF2-40B4-BE49-F238E27FC236}">
                  <a16:creationId xmlns:a16="http://schemas.microsoft.com/office/drawing/2014/main" id="{5CC746EE-6565-3844-8539-3963A18D617C}"/>
                </a:ext>
              </a:extLst>
            </p:cNvPr>
            <p:cNvSpPr/>
            <p:nvPr/>
          </p:nvSpPr>
          <p:spPr>
            <a:xfrm>
              <a:off x="10146050" y="3283250"/>
              <a:ext cx="49400" cy="45375"/>
            </a:xfrm>
            <a:custGeom>
              <a:avLst/>
              <a:gdLst/>
              <a:ahLst/>
              <a:cxnLst/>
              <a:rect l="l" t="t" r="r" b="b"/>
              <a:pathLst>
                <a:path w="1976" h="1815" extrusionOk="0">
                  <a:moveTo>
                    <a:pt x="976" y="1"/>
                  </a:moveTo>
                  <a:cubicBezTo>
                    <a:pt x="904" y="1"/>
                    <a:pt x="831" y="10"/>
                    <a:pt x="758" y="28"/>
                  </a:cubicBezTo>
                  <a:cubicBezTo>
                    <a:pt x="299" y="152"/>
                    <a:pt x="1" y="649"/>
                    <a:pt x="113" y="1109"/>
                  </a:cubicBezTo>
                  <a:cubicBezTo>
                    <a:pt x="209" y="1526"/>
                    <a:pt x="591" y="1815"/>
                    <a:pt x="997" y="1815"/>
                  </a:cubicBezTo>
                  <a:cubicBezTo>
                    <a:pt x="1062" y="1815"/>
                    <a:pt x="1128" y="1807"/>
                    <a:pt x="1193" y="1792"/>
                  </a:cubicBezTo>
                  <a:cubicBezTo>
                    <a:pt x="1665" y="1705"/>
                    <a:pt x="1976" y="1171"/>
                    <a:pt x="1864" y="699"/>
                  </a:cubicBezTo>
                  <a:cubicBezTo>
                    <a:pt x="1769" y="287"/>
                    <a:pt x="1386" y="1"/>
                    <a:pt x="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27;p43">
              <a:extLst>
                <a:ext uri="{FF2B5EF4-FFF2-40B4-BE49-F238E27FC236}">
                  <a16:creationId xmlns:a16="http://schemas.microsoft.com/office/drawing/2014/main" id="{7CB475BD-FE7D-C34D-832E-B3CACDA52A4A}"/>
                </a:ext>
              </a:extLst>
            </p:cNvPr>
            <p:cNvSpPr/>
            <p:nvPr/>
          </p:nvSpPr>
          <p:spPr>
            <a:xfrm>
              <a:off x="10029325" y="3373600"/>
              <a:ext cx="49375" cy="45575"/>
            </a:xfrm>
            <a:custGeom>
              <a:avLst/>
              <a:gdLst/>
              <a:ahLst/>
              <a:cxnLst/>
              <a:rect l="l" t="t" r="r" b="b"/>
              <a:pathLst>
                <a:path w="1975" h="1823" extrusionOk="0">
                  <a:moveTo>
                    <a:pt x="970" y="1"/>
                  </a:moveTo>
                  <a:cubicBezTo>
                    <a:pt x="900" y="1"/>
                    <a:pt x="828" y="10"/>
                    <a:pt x="758" y="28"/>
                  </a:cubicBezTo>
                  <a:cubicBezTo>
                    <a:pt x="298" y="152"/>
                    <a:pt x="0" y="649"/>
                    <a:pt x="112" y="1121"/>
                  </a:cubicBezTo>
                  <a:cubicBezTo>
                    <a:pt x="199" y="1534"/>
                    <a:pt x="589" y="1823"/>
                    <a:pt x="1009" y="1823"/>
                  </a:cubicBezTo>
                  <a:cubicBezTo>
                    <a:pt x="1070" y="1823"/>
                    <a:pt x="1131" y="1817"/>
                    <a:pt x="1192" y="1804"/>
                  </a:cubicBezTo>
                  <a:cubicBezTo>
                    <a:pt x="1664" y="1705"/>
                    <a:pt x="1975" y="1183"/>
                    <a:pt x="1863" y="699"/>
                  </a:cubicBezTo>
                  <a:cubicBezTo>
                    <a:pt x="1757" y="287"/>
                    <a:pt x="1373" y="1"/>
                    <a:pt x="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28;p43">
              <a:extLst>
                <a:ext uri="{FF2B5EF4-FFF2-40B4-BE49-F238E27FC236}">
                  <a16:creationId xmlns:a16="http://schemas.microsoft.com/office/drawing/2014/main" id="{3E74D403-6EFC-214F-90DC-1A176544783E}"/>
                </a:ext>
              </a:extLst>
            </p:cNvPr>
            <p:cNvSpPr/>
            <p:nvPr/>
          </p:nvSpPr>
          <p:spPr>
            <a:xfrm>
              <a:off x="10288875" y="3297225"/>
              <a:ext cx="49400" cy="45375"/>
            </a:xfrm>
            <a:custGeom>
              <a:avLst/>
              <a:gdLst/>
              <a:ahLst/>
              <a:cxnLst/>
              <a:rect l="l" t="t" r="r" b="b"/>
              <a:pathLst>
                <a:path w="1976" h="1815" extrusionOk="0">
                  <a:moveTo>
                    <a:pt x="976" y="1"/>
                  </a:moveTo>
                  <a:cubicBezTo>
                    <a:pt x="904" y="1"/>
                    <a:pt x="831" y="9"/>
                    <a:pt x="758" y="28"/>
                  </a:cubicBezTo>
                  <a:cubicBezTo>
                    <a:pt x="299" y="152"/>
                    <a:pt x="1" y="649"/>
                    <a:pt x="113" y="1109"/>
                  </a:cubicBezTo>
                  <a:cubicBezTo>
                    <a:pt x="209" y="1526"/>
                    <a:pt x="591" y="1814"/>
                    <a:pt x="997" y="1814"/>
                  </a:cubicBezTo>
                  <a:cubicBezTo>
                    <a:pt x="1062" y="1814"/>
                    <a:pt x="1128" y="1807"/>
                    <a:pt x="1193" y="1792"/>
                  </a:cubicBezTo>
                  <a:cubicBezTo>
                    <a:pt x="1665" y="1705"/>
                    <a:pt x="1976" y="1171"/>
                    <a:pt x="1864" y="699"/>
                  </a:cubicBezTo>
                  <a:cubicBezTo>
                    <a:pt x="1769" y="287"/>
                    <a:pt x="1386" y="1"/>
                    <a:pt x="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29;p43">
              <a:extLst>
                <a:ext uri="{FF2B5EF4-FFF2-40B4-BE49-F238E27FC236}">
                  <a16:creationId xmlns:a16="http://schemas.microsoft.com/office/drawing/2014/main" id="{9C37B666-9772-D844-BF01-F6AF32653C9F}"/>
                </a:ext>
              </a:extLst>
            </p:cNvPr>
            <p:cNvSpPr/>
            <p:nvPr/>
          </p:nvSpPr>
          <p:spPr>
            <a:xfrm>
              <a:off x="10292925" y="3236825"/>
              <a:ext cx="39150" cy="35800"/>
            </a:xfrm>
            <a:custGeom>
              <a:avLst/>
              <a:gdLst/>
              <a:ahLst/>
              <a:cxnLst/>
              <a:rect l="l" t="t" r="r" b="b"/>
              <a:pathLst>
                <a:path w="1566" h="1432" extrusionOk="0">
                  <a:moveTo>
                    <a:pt x="765" y="0"/>
                  </a:moveTo>
                  <a:cubicBezTo>
                    <a:pt x="709" y="0"/>
                    <a:pt x="652" y="7"/>
                    <a:pt x="596" y="22"/>
                  </a:cubicBezTo>
                  <a:cubicBezTo>
                    <a:pt x="249" y="109"/>
                    <a:pt x="0" y="507"/>
                    <a:pt x="87" y="879"/>
                  </a:cubicBezTo>
                  <a:cubicBezTo>
                    <a:pt x="162" y="1210"/>
                    <a:pt x="457" y="1431"/>
                    <a:pt x="783" y="1431"/>
                  </a:cubicBezTo>
                  <a:cubicBezTo>
                    <a:pt x="836" y="1431"/>
                    <a:pt x="890" y="1425"/>
                    <a:pt x="944" y="1413"/>
                  </a:cubicBezTo>
                  <a:cubicBezTo>
                    <a:pt x="1317" y="1339"/>
                    <a:pt x="1565" y="916"/>
                    <a:pt x="1466" y="544"/>
                  </a:cubicBezTo>
                  <a:cubicBezTo>
                    <a:pt x="1392" y="227"/>
                    <a:pt x="1085" y="0"/>
                    <a:pt x="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30;p43">
              <a:extLst>
                <a:ext uri="{FF2B5EF4-FFF2-40B4-BE49-F238E27FC236}">
                  <a16:creationId xmlns:a16="http://schemas.microsoft.com/office/drawing/2014/main" id="{C7D4BE73-2D70-B24A-BDC4-EC177EEDDDB6}"/>
                </a:ext>
              </a:extLst>
            </p:cNvPr>
            <p:cNvSpPr/>
            <p:nvPr/>
          </p:nvSpPr>
          <p:spPr>
            <a:xfrm>
              <a:off x="10224925" y="3302025"/>
              <a:ext cx="39150" cy="35800"/>
            </a:xfrm>
            <a:custGeom>
              <a:avLst/>
              <a:gdLst/>
              <a:ahLst/>
              <a:cxnLst/>
              <a:rect l="l" t="t" r="r" b="b"/>
              <a:pathLst>
                <a:path w="1566" h="1432" extrusionOk="0">
                  <a:moveTo>
                    <a:pt x="781" y="0"/>
                  </a:moveTo>
                  <a:cubicBezTo>
                    <a:pt x="725" y="0"/>
                    <a:pt x="667" y="7"/>
                    <a:pt x="609" y="22"/>
                  </a:cubicBezTo>
                  <a:cubicBezTo>
                    <a:pt x="249" y="109"/>
                    <a:pt x="0" y="507"/>
                    <a:pt x="87" y="879"/>
                  </a:cubicBezTo>
                  <a:cubicBezTo>
                    <a:pt x="173" y="1210"/>
                    <a:pt x="460" y="1431"/>
                    <a:pt x="784" y="1431"/>
                  </a:cubicBezTo>
                  <a:cubicBezTo>
                    <a:pt x="837" y="1431"/>
                    <a:pt x="890" y="1425"/>
                    <a:pt x="944" y="1413"/>
                  </a:cubicBezTo>
                  <a:cubicBezTo>
                    <a:pt x="1317" y="1339"/>
                    <a:pt x="1565" y="917"/>
                    <a:pt x="1478" y="544"/>
                  </a:cubicBezTo>
                  <a:cubicBezTo>
                    <a:pt x="1394" y="227"/>
                    <a:pt x="1103" y="0"/>
                    <a:pt x="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31;p43">
              <a:extLst>
                <a:ext uri="{FF2B5EF4-FFF2-40B4-BE49-F238E27FC236}">
                  <a16:creationId xmlns:a16="http://schemas.microsoft.com/office/drawing/2014/main" id="{10F04F43-9F9C-BB4C-85AA-82F93031714E}"/>
                </a:ext>
              </a:extLst>
            </p:cNvPr>
            <p:cNvSpPr/>
            <p:nvPr/>
          </p:nvSpPr>
          <p:spPr>
            <a:xfrm>
              <a:off x="10101350" y="3339475"/>
              <a:ext cx="39450" cy="35600"/>
            </a:xfrm>
            <a:custGeom>
              <a:avLst/>
              <a:gdLst/>
              <a:ahLst/>
              <a:cxnLst/>
              <a:rect l="l" t="t" r="r" b="b"/>
              <a:pathLst>
                <a:path w="1578" h="1424" extrusionOk="0">
                  <a:moveTo>
                    <a:pt x="758" y="0"/>
                  </a:moveTo>
                  <a:cubicBezTo>
                    <a:pt x="709" y="0"/>
                    <a:pt x="659" y="5"/>
                    <a:pt x="609" y="15"/>
                  </a:cubicBezTo>
                  <a:cubicBezTo>
                    <a:pt x="249" y="102"/>
                    <a:pt x="0" y="499"/>
                    <a:pt x="100" y="872"/>
                  </a:cubicBezTo>
                  <a:cubicBezTo>
                    <a:pt x="175" y="1203"/>
                    <a:pt x="461" y="1424"/>
                    <a:pt x="792" y="1424"/>
                  </a:cubicBezTo>
                  <a:cubicBezTo>
                    <a:pt x="846" y="1424"/>
                    <a:pt x="901" y="1418"/>
                    <a:pt x="957" y="1406"/>
                  </a:cubicBezTo>
                  <a:cubicBezTo>
                    <a:pt x="1329" y="1331"/>
                    <a:pt x="1578" y="909"/>
                    <a:pt x="1478" y="536"/>
                  </a:cubicBezTo>
                  <a:cubicBezTo>
                    <a:pt x="1403" y="212"/>
                    <a:pt x="1091" y="0"/>
                    <a:pt x="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32;p43">
              <a:extLst>
                <a:ext uri="{FF2B5EF4-FFF2-40B4-BE49-F238E27FC236}">
                  <a16:creationId xmlns:a16="http://schemas.microsoft.com/office/drawing/2014/main" id="{9DB7E2B9-2430-A841-8499-DFCCB7C5EE34}"/>
                </a:ext>
              </a:extLst>
            </p:cNvPr>
            <p:cNvSpPr/>
            <p:nvPr/>
          </p:nvSpPr>
          <p:spPr>
            <a:xfrm>
              <a:off x="10007575" y="3309450"/>
              <a:ext cx="39150" cy="35725"/>
            </a:xfrm>
            <a:custGeom>
              <a:avLst/>
              <a:gdLst/>
              <a:ahLst/>
              <a:cxnLst/>
              <a:rect l="l" t="t" r="r" b="b"/>
              <a:pathLst>
                <a:path w="1566" h="1429" extrusionOk="0">
                  <a:moveTo>
                    <a:pt x="787" y="1"/>
                  </a:moveTo>
                  <a:cubicBezTo>
                    <a:pt x="728" y="1"/>
                    <a:pt x="669" y="8"/>
                    <a:pt x="609" y="23"/>
                  </a:cubicBezTo>
                  <a:cubicBezTo>
                    <a:pt x="249" y="110"/>
                    <a:pt x="1" y="495"/>
                    <a:pt x="88" y="868"/>
                  </a:cubicBezTo>
                  <a:cubicBezTo>
                    <a:pt x="174" y="1214"/>
                    <a:pt x="468" y="1429"/>
                    <a:pt x="797" y="1429"/>
                  </a:cubicBezTo>
                  <a:cubicBezTo>
                    <a:pt x="846" y="1429"/>
                    <a:pt x="895" y="1424"/>
                    <a:pt x="945" y="1414"/>
                  </a:cubicBezTo>
                  <a:cubicBezTo>
                    <a:pt x="1317" y="1340"/>
                    <a:pt x="1566" y="918"/>
                    <a:pt x="1479" y="545"/>
                  </a:cubicBezTo>
                  <a:cubicBezTo>
                    <a:pt x="1395" y="220"/>
                    <a:pt x="1107" y="1"/>
                    <a:pt x="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33;p43">
              <a:extLst>
                <a:ext uri="{FF2B5EF4-FFF2-40B4-BE49-F238E27FC236}">
                  <a16:creationId xmlns:a16="http://schemas.microsoft.com/office/drawing/2014/main" id="{4046C6A9-7AE5-1549-B699-BB964D571CEE}"/>
                </a:ext>
              </a:extLst>
            </p:cNvPr>
            <p:cNvSpPr/>
            <p:nvPr/>
          </p:nvSpPr>
          <p:spPr>
            <a:xfrm>
              <a:off x="10330900" y="2916625"/>
              <a:ext cx="62950" cy="72175"/>
            </a:xfrm>
            <a:custGeom>
              <a:avLst/>
              <a:gdLst/>
              <a:ahLst/>
              <a:cxnLst/>
              <a:rect l="l" t="t" r="r" b="b"/>
              <a:pathLst>
                <a:path w="2518" h="2887" extrusionOk="0">
                  <a:moveTo>
                    <a:pt x="2282" y="1"/>
                  </a:moveTo>
                  <a:cubicBezTo>
                    <a:pt x="1623" y="1"/>
                    <a:pt x="158" y="1417"/>
                    <a:pt x="9" y="2597"/>
                  </a:cubicBezTo>
                  <a:cubicBezTo>
                    <a:pt x="1" y="2756"/>
                    <a:pt x="133" y="2886"/>
                    <a:pt x="274" y="2886"/>
                  </a:cubicBezTo>
                  <a:cubicBezTo>
                    <a:pt x="342" y="2886"/>
                    <a:pt x="412" y="2856"/>
                    <a:pt x="468" y="2783"/>
                  </a:cubicBezTo>
                  <a:cubicBezTo>
                    <a:pt x="605" y="2609"/>
                    <a:pt x="680" y="2398"/>
                    <a:pt x="779" y="2212"/>
                  </a:cubicBezTo>
                  <a:cubicBezTo>
                    <a:pt x="1313" y="1218"/>
                    <a:pt x="1971" y="709"/>
                    <a:pt x="2344" y="336"/>
                  </a:cubicBezTo>
                  <a:cubicBezTo>
                    <a:pt x="2518" y="175"/>
                    <a:pt x="2431" y="1"/>
                    <a:pt x="2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34;p43">
              <a:extLst>
                <a:ext uri="{FF2B5EF4-FFF2-40B4-BE49-F238E27FC236}">
                  <a16:creationId xmlns:a16="http://schemas.microsoft.com/office/drawing/2014/main" id="{59C5BBA2-3930-8347-9ABF-88AC83395979}"/>
                </a:ext>
              </a:extLst>
            </p:cNvPr>
            <p:cNvSpPr/>
            <p:nvPr/>
          </p:nvSpPr>
          <p:spPr>
            <a:xfrm>
              <a:off x="10259375" y="2969175"/>
              <a:ext cx="19600" cy="37150"/>
            </a:xfrm>
            <a:custGeom>
              <a:avLst/>
              <a:gdLst/>
              <a:ahLst/>
              <a:cxnLst/>
              <a:rect l="l" t="t" r="r" b="b"/>
              <a:pathLst>
                <a:path w="784" h="1486" extrusionOk="0">
                  <a:moveTo>
                    <a:pt x="574" y="1"/>
                  </a:moveTo>
                  <a:cubicBezTo>
                    <a:pt x="439" y="1"/>
                    <a:pt x="255" y="150"/>
                    <a:pt x="113" y="606"/>
                  </a:cubicBezTo>
                  <a:cubicBezTo>
                    <a:pt x="38" y="842"/>
                    <a:pt x="1" y="1314"/>
                    <a:pt x="287" y="1463"/>
                  </a:cubicBezTo>
                  <a:cubicBezTo>
                    <a:pt x="324" y="1478"/>
                    <a:pt x="361" y="1485"/>
                    <a:pt x="395" y="1485"/>
                  </a:cubicBezTo>
                  <a:cubicBezTo>
                    <a:pt x="533" y="1485"/>
                    <a:pt x="644" y="1376"/>
                    <a:pt x="684" y="1227"/>
                  </a:cubicBezTo>
                  <a:cubicBezTo>
                    <a:pt x="721" y="1066"/>
                    <a:pt x="684" y="867"/>
                    <a:pt x="746" y="445"/>
                  </a:cubicBezTo>
                  <a:cubicBezTo>
                    <a:pt x="759" y="358"/>
                    <a:pt x="783" y="259"/>
                    <a:pt x="759" y="184"/>
                  </a:cubicBezTo>
                  <a:cubicBezTo>
                    <a:pt x="748" y="83"/>
                    <a:pt x="674" y="1"/>
                    <a:pt x="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35;p43">
              <a:extLst>
                <a:ext uri="{FF2B5EF4-FFF2-40B4-BE49-F238E27FC236}">
                  <a16:creationId xmlns:a16="http://schemas.microsoft.com/office/drawing/2014/main" id="{2137C7D7-3886-FB43-80A7-F43D330AFEC8}"/>
                </a:ext>
              </a:extLst>
            </p:cNvPr>
            <p:cNvSpPr/>
            <p:nvPr/>
          </p:nvSpPr>
          <p:spPr>
            <a:xfrm>
              <a:off x="10100100" y="3026925"/>
              <a:ext cx="264075" cy="207575"/>
            </a:xfrm>
            <a:custGeom>
              <a:avLst/>
              <a:gdLst/>
              <a:ahLst/>
              <a:cxnLst/>
              <a:rect l="l" t="t" r="r" b="b"/>
              <a:pathLst>
                <a:path w="10563" h="8303" extrusionOk="0">
                  <a:moveTo>
                    <a:pt x="601" y="0"/>
                  </a:moveTo>
                  <a:cubicBezTo>
                    <a:pt x="511" y="0"/>
                    <a:pt x="464" y="51"/>
                    <a:pt x="411" y="184"/>
                  </a:cubicBezTo>
                  <a:cubicBezTo>
                    <a:pt x="1" y="1178"/>
                    <a:pt x="398" y="2656"/>
                    <a:pt x="1677" y="3575"/>
                  </a:cubicBezTo>
                  <a:cubicBezTo>
                    <a:pt x="1926" y="3761"/>
                    <a:pt x="1926" y="3748"/>
                    <a:pt x="1739" y="3972"/>
                  </a:cubicBezTo>
                  <a:cubicBezTo>
                    <a:pt x="1019" y="4916"/>
                    <a:pt x="907" y="5897"/>
                    <a:pt x="1106" y="6568"/>
                  </a:cubicBezTo>
                  <a:cubicBezTo>
                    <a:pt x="1467" y="7754"/>
                    <a:pt x="2410" y="8303"/>
                    <a:pt x="3411" y="8303"/>
                  </a:cubicBezTo>
                  <a:cubicBezTo>
                    <a:pt x="4684" y="8303"/>
                    <a:pt x="6052" y="7415"/>
                    <a:pt x="6434" y="5823"/>
                  </a:cubicBezTo>
                  <a:cubicBezTo>
                    <a:pt x="6459" y="5686"/>
                    <a:pt x="6484" y="5537"/>
                    <a:pt x="6509" y="5400"/>
                  </a:cubicBezTo>
                  <a:cubicBezTo>
                    <a:pt x="6519" y="5364"/>
                    <a:pt x="6536" y="5349"/>
                    <a:pt x="6563" y="5349"/>
                  </a:cubicBezTo>
                  <a:cubicBezTo>
                    <a:pt x="6637" y="5349"/>
                    <a:pt x="6789" y="5457"/>
                    <a:pt x="7080" y="5512"/>
                  </a:cubicBezTo>
                  <a:cubicBezTo>
                    <a:pt x="7270" y="5545"/>
                    <a:pt x="7453" y="5560"/>
                    <a:pt x="7629" y="5560"/>
                  </a:cubicBezTo>
                  <a:cubicBezTo>
                    <a:pt x="9502" y="5560"/>
                    <a:pt x="10563" y="3836"/>
                    <a:pt x="10222" y="3575"/>
                  </a:cubicBezTo>
                  <a:cubicBezTo>
                    <a:pt x="9728" y="3165"/>
                    <a:pt x="9139" y="2567"/>
                    <a:pt x="8196" y="2567"/>
                  </a:cubicBezTo>
                  <a:cubicBezTo>
                    <a:pt x="8168" y="2567"/>
                    <a:pt x="8139" y="2568"/>
                    <a:pt x="8111" y="2569"/>
                  </a:cubicBezTo>
                  <a:cubicBezTo>
                    <a:pt x="6099" y="2631"/>
                    <a:pt x="5987" y="4519"/>
                    <a:pt x="5142" y="5214"/>
                  </a:cubicBezTo>
                  <a:cubicBezTo>
                    <a:pt x="4906" y="5416"/>
                    <a:pt x="4651" y="5512"/>
                    <a:pt x="4368" y="5512"/>
                  </a:cubicBezTo>
                  <a:cubicBezTo>
                    <a:pt x="4250" y="5512"/>
                    <a:pt x="4128" y="5495"/>
                    <a:pt x="4000" y="5462"/>
                  </a:cubicBezTo>
                  <a:cubicBezTo>
                    <a:pt x="2994" y="5202"/>
                    <a:pt x="3118" y="3326"/>
                    <a:pt x="2969" y="2544"/>
                  </a:cubicBezTo>
                  <a:cubicBezTo>
                    <a:pt x="2758" y="1352"/>
                    <a:pt x="1938" y="296"/>
                    <a:pt x="733" y="23"/>
                  </a:cubicBezTo>
                  <a:cubicBezTo>
                    <a:pt x="680" y="8"/>
                    <a:pt x="637" y="0"/>
                    <a:pt x="60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36;p43">
              <a:extLst>
                <a:ext uri="{FF2B5EF4-FFF2-40B4-BE49-F238E27FC236}">
                  <a16:creationId xmlns:a16="http://schemas.microsoft.com/office/drawing/2014/main" id="{DCE42D23-70A5-F441-8A6F-57E28EB18A89}"/>
                </a:ext>
              </a:extLst>
            </p:cNvPr>
            <p:cNvSpPr/>
            <p:nvPr/>
          </p:nvSpPr>
          <p:spPr>
            <a:xfrm>
              <a:off x="10101025" y="3586675"/>
              <a:ext cx="402750" cy="252725"/>
            </a:xfrm>
            <a:custGeom>
              <a:avLst/>
              <a:gdLst/>
              <a:ahLst/>
              <a:cxnLst/>
              <a:rect l="l" t="t" r="r" b="b"/>
              <a:pathLst>
                <a:path w="16110" h="10109" extrusionOk="0">
                  <a:moveTo>
                    <a:pt x="8384" y="0"/>
                  </a:moveTo>
                  <a:cubicBezTo>
                    <a:pt x="6434" y="485"/>
                    <a:pt x="6844" y="3155"/>
                    <a:pt x="7589" y="4409"/>
                  </a:cubicBezTo>
                  <a:cubicBezTo>
                    <a:pt x="8111" y="5291"/>
                    <a:pt x="8359" y="6210"/>
                    <a:pt x="7564" y="6856"/>
                  </a:cubicBezTo>
                  <a:cubicBezTo>
                    <a:pt x="6260" y="7936"/>
                    <a:pt x="3044" y="7141"/>
                    <a:pt x="485" y="9091"/>
                  </a:cubicBezTo>
                  <a:cubicBezTo>
                    <a:pt x="299" y="9240"/>
                    <a:pt x="138" y="9427"/>
                    <a:pt x="38" y="9638"/>
                  </a:cubicBezTo>
                  <a:cubicBezTo>
                    <a:pt x="1" y="9700"/>
                    <a:pt x="13" y="9750"/>
                    <a:pt x="75" y="9774"/>
                  </a:cubicBezTo>
                  <a:cubicBezTo>
                    <a:pt x="200" y="9824"/>
                    <a:pt x="945" y="9961"/>
                    <a:pt x="1119" y="9998"/>
                  </a:cubicBezTo>
                  <a:cubicBezTo>
                    <a:pt x="1656" y="10074"/>
                    <a:pt x="2214" y="10108"/>
                    <a:pt x="2786" y="10108"/>
                  </a:cubicBezTo>
                  <a:cubicBezTo>
                    <a:pt x="5494" y="10108"/>
                    <a:pt x="8498" y="9332"/>
                    <a:pt x="10918" y="8470"/>
                  </a:cubicBezTo>
                  <a:cubicBezTo>
                    <a:pt x="12532" y="7899"/>
                    <a:pt x="15091" y="6607"/>
                    <a:pt x="15910" y="5117"/>
                  </a:cubicBezTo>
                  <a:cubicBezTo>
                    <a:pt x="16109" y="4744"/>
                    <a:pt x="16022" y="4285"/>
                    <a:pt x="15364" y="3925"/>
                  </a:cubicBezTo>
                  <a:cubicBezTo>
                    <a:pt x="14643" y="3529"/>
                    <a:pt x="13746" y="3399"/>
                    <a:pt x="12843" y="3399"/>
                  </a:cubicBezTo>
                  <a:cubicBezTo>
                    <a:pt x="12159" y="3399"/>
                    <a:pt x="11471" y="3474"/>
                    <a:pt x="10856" y="3565"/>
                  </a:cubicBezTo>
                  <a:cubicBezTo>
                    <a:pt x="10647" y="3593"/>
                    <a:pt x="10258" y="3701"/>
                    <a:pt x="9722" y="3701"/>
                  </a:cubicBezTo>
                  <a:cubicBezTo>
                    <a:pt x="9555" y="3701"/>
                    <a:pt x="9374" y="3690"/>
                    <a:pt x="9179" y="3664"/>
                  </a:cubicBezTo>
                  <a:cubicBezTo>
                    <a:pt x="8421" y="3565"/>
                    <a:pt x="7813" y="2906"/>
                    <a:pt x="7689" y="2261"/>
                  </a:cubicBezTo>
                  <a:cubicBezTo>
                    <a:pt x="7440" y="981"/>
                    <a:pt x="8297" y="236"/>
                    <a:pt x="8384" y="87"/>
                  </a:cubicBezTo>
                  <a:cubicBezTo>
                    <a:pt x="8421" y="50"/>
                    <a:pt x="8434" y="13"/>
                    <a:pt x="838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37;p43">
              <a:extLst>
                <a:ext uri="{FF2B5EF4-FFF2-40B4-BE49-F238E27FC236}">
                  <a16:creationId xmlns:a16="http://schemas.microsoft.com/office/drawing/2014/main" id="{1569DB72-1558-684E-B0BE-612BC86EF7FE}"/>
                </a:ext>
              </a:extLst>
            </p:cNvPr>
            <p:cNvSpPr/>
            <p:nvPr/>
          </p:nvSpPr>
          <p:spPr>
            <a:xfrm>
              <a:off x="10174300" y="2895950"/>
              <a:ext cx="159950" cy="131075"/>
            </a:xfrm>
            <a:custGeom>
              <a:avLst/>
              <a:gdLst/>
              <a:ahLst/>
              <a:cxnLst/>
              <a:rect l="l" t="t" r="r" b="b"/>
              <a:pathLst>
                <a:path w="6398" h="5243" extrusionOk="0">
                  <a:moveTo>
                    <a:pt x="3678" y="1"/>
                  </a:moveTo>
                  <a:cubicBezTo>
                    <a:pt x="3555" y="1"/>
                    <a:pt x="3590" y="185"/>
                    <a:pt x="3590" y="406"/>
                  </a:cubicBezTo>
                  <a:cubicBezTo>
                    <a:pt x="3541" y="1685"/>
                    <a:pt x="2907" y="2554"/>
                    <a:pt x="1988" y="2952"/>
                  </a:cubicBezTo>
                  <a:cubicBezTo>
                    <a:pt x="1293" y="3262"/>
                    <a:pt x="423" y="3486"/>
                    <a:pt x="200" y="3709"/>
                  </a:cubicBezTo>
                  <a:cubicBezTo>
                    <a:pt x="1" y="3908"/>
                    <a:pt x="932" y="3660"/>
                    <a:pt x="2125" y="4541"/>
                  </a:cubicBezTo>
                  <a:cubicBezTo>
                    <a:pt x="2659" y="4926"/>
                    <a:pt x="2522" y="4951"/>
                    <a:pt x="2659" y="5137"/>
                  </a:cubicBezTo>
                  <a:cubicBezTo>
                    <a:pt x="2708" y="5204"/>
                    <a:pt x="2769" y="5242"/>
                    <a:pt x="2830" y="5242"/>
                  </a:cubicBezTo>
                  <a:cubicBezTo>
                    <a:pt x="2860" y="5242"/>
                    <a:pt x="2891" y="5233"/>
                    <a:pt x="2920" y="5212"/>
                  </a:cubicBezTo>
                  <a:cubicBezTo>
                    <a:pt x="3069" y="5113"/>
                    <a:pt x="2944" y="4976"/>
                    <a:pt x="2907" y="4802"/>
                  </a:cubicBezTo>
                  <a:cubicBezTo>
                    <a:pt x="2759" y="3195"/>
                    <a:pt x="3223" y="2299"/>
                    <a:pt x="3875" y="2299"/>
                  </a:cubicBezTo>
                  <a:cubicBezTo>
                    <a:pt x="4206" y="2299"/>
                    <a:pt x="4585" y="2529"/>
                    <a:pt x="4956" y="3014"/>
                  </a:cubicBezTo>
                  <a:cubicBezTo>
                    <a:pt x="5080" y="3171"/>
                    <a:pt x="5160" y="3322"/>
                    <a:pt x="5247" y="3322"/>
                  </a:cubicBezTo>
                  <a:cubicBezTo>
                    <a:pt x="5291" y="3322"/>
                    <a:pt x="5337" y="3283"/>
                    <a:pt x="5391" y="3188"/>
                  </a:cubicBezTo>
                  <a:cubicBezTo>
                    <a:pt x="6124" y="1821"/>
                    <a:pt x="6397" y="1958"/>
                    <a:pt x="6186" y="1685"/>
                  </a:cubicBezTo>
                  <a:cubicBezTo>
                    <a:pt x="5540" y="865"/>
                    <a:pt x="4733" y="406"/>
                    <a:pt x="3764" y="21"/>
                  </a:cubicBezTo>
                  <a:cubicBezTo>
                    <a:pt x="3729" y="7"/>
                    <a:pt x="3701" y="1"/>
                    <a:pt x="3678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38;p43">
              <a:extLst>
                <a:ext uri="{FF2B5EF4-FFF2-40B4-BE49-F238E27FC236}">
                  <a16:creationId xmlns:a16="http://schemas.microsoft.com/office/drawing/2014/main" id="{D5FC6903-C2B2-A64F-9BE8-C5F85D617417}"/>
                </a:ext>
              </a:extLst>
            </p:cNvPr>
            <p:cNvSpPr/>
            <p:nvPr/>
          </p:nvSpPr>
          <p:spPr>
            <a:xfrm>
              <a:off x="10249150" y="2929050"/>
              <a:ext cx="168300" cy="118225"/>
            </a:xfrm>
            <a:custGeom>
              <a:avLst/>
              <a:gdLst/>
              <a:ahLst/>
              <a:cxnLst/>
              <a:rect l="l" t="t" r="r" b="b"/>
              <a:pathLst>
                <a:path w="6732" h="4729" extrusionOk="0">
                  <a:moveTo>
                    <a:pt x="6558" y="1"/>
                  </a:moveTo>
                  <a:lnTo>
                    <a:pt x="6558" y="1"/>
                  </a:lnTo>
                  <a:cubicBezTo>
                    <a:pt x="6433" y="25"/>
                    <a:pt x="6471" y="150"/>
                    <a:pt x="6433" y="212"/>
                  </a:cubicBezTo>
                  <a:cubicBezTo>
                    <a:pt x="6272" y="584"/>
                    <a:pt x="6111" y="932"/>
                    <a:pt x="5850" y="1243"/>
                  </a:cubicBezTo>
                  <a:cubicBezTo>
                    <a:pt x="5316" y="1839"/>
                    <a:pt x="4682" y="2286"/>
                    <a:pt x="3962" y="2609"/>
                  </a:cubicBezTo>
                  <a:cubicBezTo>
                    <a:pt x="2583" y="3255"/>
                    <a:pt x="1379" y="2919"/>
                    <a:pt x="360" y="3640"/>
                  </a:cubicBezTo>
                  <a:cubicBezTo>
                    <a:pt x="0" y="3888"/>
                    <a:pt x="87" y="4248"/>
                    <a:pt x="298" y="4621"/>
                  </a:cubicBezTo>
                  <a:cubicBezTo>
                    <a:pt x="321" y="4656"/>
                    <a:pt x="352" y="4670"/>
                    <a:pt x="389" y="4670"/>
                  </a:cubicBezTo>
                  <a:cubicBezTo>
                    <a:pt x="455" y="4670"/>
                    <a:pt x="537" y="4628"/>
                    <a:pt x="609" y="4596"/>
                  </a:cubicBezTo>
                  <a:cubicBezTo>
                    <a:pt x="1026" y="4405"/>
                    <a:pt x="1463" y="4319"/>
                    <a:pt x="1876" y="4319"/>
                  </a:cubicBezTo>
                  <a:cubicBezTo>
                    <a:pt x="2190" y="4319"/>
                    <a:pt x="2490" y="4368"/>
                    <a:pt x="2757" y="4459"/>
                  </a:cubicBezTo>
                  <a:cubicBezTo>
                    <a:pt x="3116" y="4591"/>
                    <a:pt x="3278" y="4728"/>
                    <a:pt x="3438" y="4728"/>
                  </a:cubicBezTo>
                  <a:cubicBezTo>
                    <a:pt x="3504" y="4728"/>
                    <a:pt x="3571" y="4704"/>
                    <a:pt x="3651" y="4646"/>
                  </a:cubicBezTo>
                  <a:cubicBezTo>
                    <a:pt x="6086" y="2944"/>
                    <a:pt x="6732" y="212"/>
                    <a:pt x="6558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39;p43">
              <a:extLst>
                <a:ext uri="{FF2B5EF4-FFF2-40B4-BE49-F238E27FC236}">
                  <a16:creationId xmlns:a16="http://schemas.microsoft.com/office/drawing/2014/main" id="{541F9C68-A84D-2741-BB26-6A2DBD67D835}"/>
                </a:ext>
              </a:extLst>
            </p:cNvPr>
            <p:cNvSpPr/>
            <p:nvPr/>
          </p:nvSpPr>
          <p:spPr>
            <a:xfrm>
              <a:off x="10049600" y="3211450"/>
              <a:ext cx="49900" cy="90375"/>
            </a:xfrm>
            <a:custGeom>
              <a:avLst/>
              <a:gdLst/>
              <a:ahLst/>
              <a:cxnLst/>
              <a:rect l="l" t="t" r="r" b="b"/>
              <a:pathLst>
                <a:path w="1996" h="3615" extrusionOk="0">
                  <a:moveTo>
                    <a:pt x="158" y="0"/>
                  </a:moveTo>
                  <a:cubicBezTo>
                    <a:pt x="69" y="0"/>
                    <a:pt x="0" y="46"/>
                    <a:pt x="58" y="168"/>
                  </a:cubicBezTo>
                  <a:cubicBezTo>
                    <a:pt x="381" y="876"/>
                    <a:pt x="133" y="367"/>
                    <a:pt x="1425" y="3074"/>
                  </a:cubicBezTo>
                  <a:cubicBezTo>
                    <a:pt x="1611" y="3480"/>
                    <a:pt x="1672" y="3615"/>
                    <a:pt x="1812" y="3615"/>
                  </a:cubicBezTo>
                  <a:cubicBezTo>
                    <a:pt x="1830" y="3615"/>
                    <a:pt x="1850" y="3612"/>
                    <a:pt x="1872" y="3608"/>
                  </a:cubicBezTo>
                  <a:cubicBezTo>
                    <a:pt x="1946" y="3596"/>
                    <a:pt x="1996" y="3534"/>
                    <a:pt x="1971" y="3434"/>
                  </a:cubicBezTo>
                  <a:cubicBezTo>
                    <a:pt x="1909" y="3335"/>
                    <a:pt x="1847" y="3198"/>
                    <a:pt x="1785" y="3049"/>
                  </a:cubicBezTo>
                  <a:cubicBezTo>
                    <a:pt x="332" y="6"/>
                    <a:pt x="419" y="168"/>
                    <a:pt x="369" y="93"/>
                  </a:cubicBezTo>
                  <a:cubicBezTo>
                    <a:pt x="339" y="39"/>
                    <a:pt x="240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40;p43">
              <a:extLst>
                <a:ext uri="{FF2B5EF4-FFF2-40B4-BE49-F238E27FC236}">
                  <a16:creationId xmlns:a16="http://schemas.microsoft.com/office/drawing/2014/main" id="{D9F2B403-13B3-B441-99C1-D639759A8340}"/>
                </a:ext>
              </a:extLst>
            </p:cNvPr>
            <p:cNvSpPr/>
            <p:nvPr/>
          </p:nvSpPr>
          <p:spPr>
            <a:xfrm>
              <a:off x="10111600" y="3202700"/>
              <a:ext cx="35725" cy="61400"/>
            </a:xfrm>
            <a:custGeom>
              <a:avLst/>
              <a:gdLst/>
              <a:ahLst/>
              <a:cxnLst/>
              <a:rect l="l" t="t" r="r" b="b"/>
              <a:pathLst>
                <a:path w="1429" h="2456" extrusionOk="0">
                  <a:moveTo>
                    <a:pt x="191" y="0"/>
                  </a:moveTo>
                  <a:cubicBezTo>
                    <a:pt x="161" y="0"/>
                    <a:pt x="129" y="11"/>
                    <a:pt x="87" y="21"/>
                  </a:cubicBezTo>
                  <a:cubicBezTo>
                    <a:pt x="25" y="34"/>
                    <a:pt x="0" y="83"/>
                    <a:pt x="25" y="145"/>
                  </a:cubicBezTo>
                  <a:cubicBezTo>
                    <a:pt x="149" y="419"/>
                    <a:pt x="957" y="2070"/>
                    <a:pt x="1043" y="2219"/>
                  </a:cubicBezTo>
                  <a:cubicBezTo>
                    <a:pt x="1106" y="2331"/>
                    <a:pt x="1168" y="2455"/>
                    <a:pt x="1230" y="2455"/>
                  </a:cubicBezTo>
                  <a:cubicBezTo>
                    <a:pt x="1329" y="2455"/>
                    <a:pt x="1428" y="2306"/>
                    <a:pt x="1391" y="2195"/>
                  </a:cubicBezTo>
                  <a:cubicBezTo>
                    <a:pt x="1379" y="2157"/>
                    <a:pt x="1354" y="2120"/>
                    <a:pt x="1317" y="2058"/>
                  </a:cubicBezTo>
                  <a:cubicBezTo>
                    <a:pt x="427" y="258"/>
                    <a:pt x="339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41;p43">
              <a:extLst>
                <a:ext uri="{FF2B5EF4-FFF2-40B4-BE49-F238E27FC236}">
                  <a16:creationId xmlns:a16="http://schemas.microsoft.com/office/drawing/2014/main" id="{41107AED-4ED2-784F-8005-180034ABF1D5}"/>
                </a:ext>
              </a:extLst>
            </p:cNvPr>
            <p:cNvSpPr/>
            <p:nvPr/>
          </p:nvSpPr>
          <p:spPr>
            <a:xfrm>
              <a:off x="10096075" y="3232700"/>
              <a:ext cx="314850" cy="352425"/>
            </a:xfrm>
            <a:custGeom>
              <a:avLst/>
              <a:gdLst/>
              <a:ahLst/>
              <a:cxnLst/>
              <a:rect l="l" t="t" r="r" b="b"/>
              <a:pathLst>
                <a:path w="12594" h="14097" extrusionOk="0">
                  <a:moveTo>
                    <a:pt x="10147" y="1"/>
                  </a:moveTo>
                  <a:cubicBezTo>
                    <a:pt x="9837" y="1752"/>
                    <a:pt x="10209" y="4261"/>
                    <a:pt x="10309" y="5937"/>
                  </a:cubicBezTo>
                  <a:cubicBezTo>
                    <a:pt x="10420" y="7987"/>
                    <a:pt x="9886" y="10048"/>
                    <a:pt x="8085" y="11191"/>
                  </a:cubicBezTo>
                  <a:cubicBezTo>
                    <a:pt x="6583" y="12147"/>
                    <a:pt x="4658" y="12309"/>
                    <a:pt x="2931" y="12309"/>
                  </a:cubicBezTo>
                  <a:cubicBezTo>
                    <a:pt x="2890" y="12309"/>
                    <a:pt x="2849" y="12309"/>
                    <a:pt x="2808" y="12309"/>
                  </a:cubicBezTo>
                  <a:cubicBezTo>
                    <a:pt x="1881" y="12309"/>
                    <a:pt x="971" y="12320"/>
                    <a:pt x="174" y="12855"/>
                  </a:cubicBezTo>
                  <a:cubicBezTo>
                    <a:pt x="112" y="12880"/>
                    <a:pt x="50" y="12930"/>
                    <a:pt x="0" y="12979"/>
                  </a:cubicBezTo>
                  <a:cubicBezTo>
                    <a:pt x="559" y="13352"/>
                    <a:pt x="1193" y="13650"/>
                    <a:pt x="1863" y="13824"/>
                  </a:cubicBezTo>
                  <a:cubicBezTo>
                    <a:pt x="2496" y="14009"/>
                    <a:pt x="3156" y="14097"/>
                    <a:pt x="3820" y="14097"/>
                  </a:cubicBezTo>
                  <a:cubicBezTo>
                    <a:pt x="5877" y="14097"/>
                    <a:pt x="7971" y="13252"/>
                    <a:pt x="9427" y="11824"/>
                  </a:cubicBezTo>
                  <a:cubicBezTo>
                    <a:pt x="12594" y="8719"/>
                    <a:pt x="11600" y="3963"/>
                    <a:pt x="10147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42;p43">
              <a:extLst>
                <a:ext uri="{FF2B5EF4-FFF2-40B4-BE49-F238E27FC236}">
                  <a16:creationId xmlns:a16="http://schemas.microsoft.com/office/drawing/2014/main" id="{56105F7F-3097-FE45-85C4-6CBA049D6026}"/>
                </a:ext>
              </a:extLst>
            </p:cNvPr>
            <p:cNvSpPr/>
            <p:nvPr/>
          </p:nvSpPr>
          <p:spPr>
            <a:xfrm>
              <a:off x="9971550" y="2919750"/>
              <a:ext cx="129200" cy="264600"/>
            </a:xfrm>
            <a:custGeom>
              <a:avLst/>
              <a:gdLst/>
              <a:ahLst/>
              <a:cxnLst/>
              <a:rect l="l" t="t" r="r" b="b"/>
              <a:pathLst>
                <a:path w="5168" h="10584" extrusionOk="0">
                  <a:moveTo>
                    <a:pt x="63" y="0"/>
                  </a:moveTo>
                  <a:cubicBezTo>
                    <a:pt x="1" y="0"/>
                    <a:pt x="13" y="62"/>
                    <a:pt x="13" y="112"/>
                  </a:cubicBezTo>
                  <a:cubicBezTo>
                    <a:pt x="200" y="2919"/>
                    <a:pt x="2696" y="7303"/>
                    <a:pt x="4112" y="10482"/>
                  </a:cubicBezTo>
                  <a:cubicBezTo>
                    <a:pt x="4134" y="10547"/>
                    <a:pt x="4174" y="10584"/>
                    <a:pt x="4234" y="10584"/>
                  </a:cubicBezTo>
                  <a:cubicBezTo>
                    <a:pt x="4242" y="10584"/>
                    <a:pt x="4251" y="10583"/>
                    <a:pt x="4261" y="10581"/>
                  </a:cubicBezTo>
                  <a:cubicBezTo>
                    <a:pt x="4348" y="10557"/>
                    <a:pt x="4932" y="10470"/>
                    <a:pt x="5031" y="10470"/>
                  </a:cubicBezTo>
                  <a:cubicBezTo>
                    <a:pt x="5130" y="10432"/>
                    <a:pt x="5168" y="10383"/>
                    <a:pt x="5130" y="10283"/>
                  </a:cubicBezTo>
                  <a:cubicBezTo>
                    <a:pt x="5105" y="10122"/>
                    <a:pt x="138" y="99"/>
                    <a:pt x="138" y="75"/>
                  </a:cubicBezTo>
                  <a:cubicBezTo>
                    <a:pt x="125" y="37"/>
                    <a:pt x="100" y="0"/>
                    <a:pt x="6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43;p43">
              <a:extLst>
                <a:ext uri="{FF2B5EF4-FFF2-40B4-BE49-F238E27FC236}">
                  <a16:creationId xmlns:a16="http://schemas.microsoft.com/office/drawing/2014/main" id="{D9ED82FF-66D6-164B-B3F2-139D5CA98660}"/>
                </a:ext>
              </a:extLst>
            </p:cNvPr>
            <p:cNvSpPr/>
            <p:nvPr/>
          </p:nvSpPr>
          <p:spPr>
            <a:xfrm>
              <a:off x="10082725" y="3203900"/>
              <a:ext cx="60575" cy="96625"/>
            </a:xfrm>
            <a:custGeom>
              <a:avLst/>
              <a:gdLst/>
              <a:ahLst/>
              <a:cxnLst/>
              <a:rect l="l" t="t" r="r" b="b"/>
              <a:pathLst>
                <a:path w="2423" h="3865" extrusionOk="0">
                  <a:moveTo>
                    <a:pt x="1234" y="1"/>
                  </a:moveTo>
                  <a:cubicBezTo>
                    <a:pt x="1116" y="1"/>
                    <a:pt x="889" y="64"/>
                    <a:pt x="373" y="147"/>
                  </a:cubicBezTo>
                  <a:cubicBezTo>
                    <a:pt x="25" y="209"/>
                    <a:pt x="0" y="221"/>
                    <a:pt x="100" y="557"/>
                  </a:cubicBezTo>
                  <a:cubicBezTo>
                    <a:pt x="149" y="768"/>
                    <a:pt x="211" y="979"/>
                    <a:pt x="224" y="1203"/>
                  </a:cubicBezTo>
                  <a:cubicBezTo>
                    <a:pt x="249" y="1662"/>
                    <a:pt x="236" y="2134"/>
                    <a:pt x="62" y="2581"/>
                  </a:cubicBezTo>
                  <a:cubicBezTo>
                    <a:pt x="0" y="2730"/>
                    <a:pt x="25" y="2755"/>
                    <a:pt x="547" y="3773"/>
                  </a:cubicBezTo>
                  <a:cubicBezTo>
                    <a:pt x="579" y="3844"/>
                    <a:pt x="643" y="3865"/>
                    <a:pt x="708" y="3865"/>
                  </a:cubicBezTo>
                  <a:cubicBezTo>
                    <a:pt x="792" y="3865"/>
                    <a:pt x="879" y="3830"/>
                    <a:pt x="907" y="3823"/>
                  </a:cubicBezTo>
                  <a:cubicBezTo>
                    <a:pt x="1416" y="3587"/>
                    <a:pt x="1677" y="3066"/>
                    <a:pt x="2335" y="2482"/>
                  </a:cubicBezTo>
                  <a:cubicBezTo>
                    <a:pt x="2422" y="2407"/>
                    <a:pt x="2422" y="2345"/>
                    <a:pt x="2385" y="2233"/>
                  </a:cubicBezTo>
                  <a:cubicBezTo>
                    <a:pt x="2074" y="1575"/>
                    <a:pt x="1851" y="1041"/>
                    <a:pt x="1404" y="147"/>
                  </a:cubicBezTo>
                  <a:cubicBezTo>
                    <a:pt x="1354" y="42"/>
                    <a:pt x="1329" y="1"/>
                    <a:pt x="1234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44;p43">
              <a:extLst>
                <a:ext uri="{FF2B5EF4-FFF2-40B4-BE49-F238E27FC236}">
                  <a16:creationId xmlns:a16="http://schemas.microsoft.com/office/drawing/2014/main" id="{3D6EE725-30F7-BB45-8545-4B8D63FC9CA0}"/>
                </a:ext>
              </a:extLst>
            </p:cNvPr>
            <p:cNvSpPr/>
            <p:nvPr/>
          </p:nvSpPr>
          <p:spPr>
            <a:xfrm>
              <a:off x="9910400" y="2874675"/>
              <a:ext cx="603925" cy="970350"/>
            </a:xfrm>
            <a:custGeom>
              <a:avLst/>
              <a:gdLst/>
              <a:ahLst/>
              <a:cxnLst/>
              <a:rect l="l" t="t" r="r" b="b"/>
              <a:pathLst>
                <a:path w="24157" h="38814" extrusionOk="0">
                  <a:moveTo>
                    <a:pt x="10862" y="344"/>
                  </a:moveTo>
                  <a:cubicBezTo>
                    <a:pt x="13334" y="344"/>
                    <a:pt x="15567" y="1307"/>
                    <a:pt x="16618" y="2548"/>
                  </a:cubicBezTo>
                  <a:cubicBezTo>
                    <a:pt x="16767" y="2722"/>
                    <a:pt x="16543" y="2772"/>
                    <a:pt x="15897" y="3877"/>
                  </a:cubicBezTo>
                  <a:cubicBezTo>
                    <a:pt x="15873" y="3914"/>
                    <a:pt x="15835" y="3976"/>
                    <a:pt x="15810" y="3976"/>
                  </a:cubicBezTo>
                  <a:cubicBezTo>
                    <a:pt x="15773" y="3976"/>
                    <a:pt x="15699" y="3852"/>
                    <a:pt x="15562" y="3703"/>
                  </a:cubicBezTo>
                  <a:cubicBezTo>
                    <a:pt x="15197" y="3264"/>
                    <a:pt x="14782" y="3022"/>
                    <a:pt x="14411" y="3022"/>
                  </a:cubicBezTo>
                  <a:cubicBezTo>
                    <a:pt x="14037" y="3022"/>
                    <a:pt x="13706" y="3267"/>
                    <a:pt x="13513" y="3803"/>
                  </a:cubicBezTo>
                  <a:cubicBezTo>
                    <a:pt x="13165" y="4759"/>
                    <a:pt x="13401" y="5703"/>
                    <a:pt x="13327" y="5765"/>
                  </a:cubicBezTo>
                  <a:cubicBezTo>
                    <a:pt x="13325" y="5765"/>
                    <a:pt x="13324" y="5765"/>
                    <a:pt x="13323" y="5765"/>
                  </a:cubicBezTo>
                  <a:cubicBezTo>
                    <a:pt x="13186" y="5765"/>
                    <a:pt x="12327" y="4486"/>
                    <a:pt x="10408" y="4486"/>
                  </a:cubicBezTo>
                  <a:cubicBezTo>
                    <a:pt x="9192" y="4486"/>
                    <a:pt x="8727" y="5072"/>
                    <a:pt x="8581" y="5072"/>
                  </a:cubicBezTo>
                  <a:cubicBezTo>
                    <a:pt x="8557" y="5072"/>
                    <a:pt x="8541" y="5056"/>
                    <a:pt x="8533" y="5020"/>
                  </a:cubicBezTo>
                  <a:cubicBezTo>
                    <a:pt x="8384" y="4511"/>
                    <a:pt x="8235" y="3480"/>
                    <a:pt x="8160" y="2908"/>
                  </a:cubicBezTo>
                  <a:cubicBezTo>
                    <a:pt x="8098" y="2387"/>
                    <a:pt x="7912" y="797"/>
                    <a:pt x="8595" y="623"/>
                  </a:cubicBezTo>
                  <a:cubicBezTo>
                    <a:pt x="9355" y="431"/>
                    <a:pt x="10119" y="344"/>
                    <a:pt x="10862" y="344"/>
                  </a:cubicBezTo>
                  <a:close/>
                  <a:moveTo>
                    <a:pt x="19410" y="1218"/>
                  </a:moveTo>
                  <a:cubicBezTo>
                    <a:pt x="19879" y="1218"/>
                    <a:pt x="20149" y="1602"/>
                    <a:pt x="19996" y="2523"/>
                  </a:cubicBezTo>
                  <a:cubicBezTo>
                    <a:pt x="19797" y="3753"/>
                    <a:pt x="18754" y="5628"/>
                    <a:pt x="17239" y="6672"/>
                  </a:cubicBezTo>
                  <a:cubicBezTo>
                    <a:pt x="17140" y="6739"/>
                    <a:pt x="17058" y="6766"/>
                    <a:pt x="16978" y="6766"/>
                  </a:cubicBezTo>
                  <a:cubicBezTo>
                    <a:pt x="16679" y="6766"/>
                    <a:pt x="16417" y="6386"/>
                    <a:pt x="15425" y="6386"/>
                  </a:cubicBezTo>
                  <a:cubicBezTo>
                    <a:pt x="14966" y="6386"/>
                    <a:pt x="14506" y="6498"/>
                    <a:pt x="14084" y="6696"/>
                  </a:cubicBezTo>
                  <a:cubicBezTo>
                    <a:pt x="14052" y="6715"/>
                    <a:pt x="14028" y="6725"/>
                    <a:pt x="14008" y="6725"/>
                  </a:cubicBezTo>
                  <a:cubicBezTo>
                    <a:pt x="13974" y="6725"/>
                    <a:pt x="13949" y="6697"/>
                    <a:pt x="13910" y="6634"/>
                  </a:cubicBezTo>
                  <a:cubicBezTo>
                    <a:pt x="13699" y="6249"/>
                    <a:pt x="13451" y="3815"/>
                    <a:pt x="14283" y="3442"/>
                  </a:cubicBezTo>
                  <a:cubicBezTo>
                    <a:pt x="14344" y="3414"/>
                    <a:pt x="14406" y="3402"/>
                    <a:pt x="14470" y="3402"/>
                  </a:cubicBezTo>
                  <a:cubicBezTo>
                    <a:pt x="14885" y="3402"/>
                    <a:pt x="15336" y="3946"/>
                    <a:pt x="15562" y="4312"/>
                  </a:cubicBezTo>
                  <a:cubicBezTo>
                    <a:pt x="15633" y="4431"/>
                    <a:pt x="15728" y="4561"/>
                    <a:pt x="15855" y="4561"/>
                  </a:cubicBezTo>
                  <a:cubicBezTo>
                    <a:pt x="15861" y="4561"/>
                    <a:pt x="15867" y="4561"/>
                    <a:pt x="15873" y="4560"/>
                  </a:cubicBezTo>
                  <a:cubicBezTo>
                    <a:pt x="16133" y="4511"/>
                    <a:pt x="16046" y="4212"/>
                    <a:pt x="16854" y="3107"/>
                  </a:cubicBezTo>
                  <a:cubicBezTo>
                    <a:pt x="17671" y="1998"/>
                    <a:pt x="18742" y="1218"/>
                    <a:pt x="19410" y="1218"/>
                  </a:cubicBezTo>
                  <a:close/>
                  <a:moveTo>
                    <a:pt x="7782" y="8323"/>
                  </a:moveTo>
                  <a:cubicBezTo>
                    <a:pt x="7900" y="8323"/>
                    <a:pt x="7891" y="8419"/>
                    <a:pt x="7999" y="8621"/>
                  </a:cubicBezTo>
                  <a:cubicBezTo>
                    <a:pt x="8259" y="9056"/>
                    <a:pt x="8905" y="9652"/>
                    <a:pt x="9029" y="9764"/>
                  </a:cubicBezTo>
                  <a:cubicBezTo>
                    <a:pt x="9178" y="9901"/>
                    <a:pt x="9178" y="9901"/>
                    <a:pt x="9042" y="10074"/>
                  </a:cubicBezTo>
                  <a:cubicBezTo>
                    <a:pt x="8682" y="10559"/>
                    <a:pt x="8433" y="11192"/>
                    <a:pt x="8408" y="11788"/>
                  </a:cubicBezTo>
                  <a:cubicBezTo>
                    <a:pt x="8384" y="11925"/>
                    <a:pt x="8309" y="11962"/>
                    <a:pt x="8135" y="11987"/>
                  </a:cubicBezTo>
                  <a:cubicBezTo>
                    <a:pt x="8042" y="12004"/>
                    <a:pt x="7982" y="12017"/>
                    <a:pt x="7939" y="12017"/>
                  </a:cubicBezTo>
                  <a:cubicBezTo>
                    <a:pt x="7855" y="12017"/>
                    <a:pt x="7832" y="11969"/>
                    <a:pt x="7750" y="11813"/>
                  </a:cubicBezTo>
                  <a:cubicBezTo>
                    <a:pt x="7328" y="10944"/>
                    <a:pt x="7017" y="10348"/>
                    <a:pt x="6781" y="9901"/>
                  </a:cubicBezTo>
                  <a:cubicBezTo>
                    <a:pt x="6235" y="8795"/>
                    <a:pt x="6247" y="8820"/>
                    <a:pt x="6409" y="8758"/>
                  </a:cubicBezTo>
                  <a:cubicBezTo>
                    <a:pt x="6570" y="8696"/>
                    <a:pt x="6570" y="8683"/>
                    <a:pt x="7067" y="8522"/>
                  </a:cubicBezTo>
                  <a:cubicBezTo>
                    <a:pt x="7493" y="8391"/>
                    <a:pt x="7683" y="8323"/>
                    <a:pt x="7782" y="8323"/>
                  </a:cubicBezTo>
                  <a:close/>
                  <a:moveTo>
                    <a:pt x="1588" y="1229"/>
                  </a:moveTo>
                  <a:cubicBezTo>
                    <a:pt x="1822" y="1229"/>
                    <a:pt x="2047" y="1296"/>
                    <a:pt x="2174" y="1455"/>
                  </a:cubicBezTo>
                  <a:cubicBezTo>
                    <a:pt x="2385" y="1704"/>
                    <a:pt x="3788" y="4622"/>
                    <a:pt x="5266" y="7628"/>
                  </a:cubicBezTo>
                  <a:cubicBezTo>
                    <a:pt x="7514" y="12211"/>
                    <a:pt x="7502" y="12086"/>
                    <a:pt x="7415" y="12111"/>
                  </a:cubicBezTo>
                  <a:cubicBezTo>
                    <a:pt x="7055" y="12235"/>
                    <a:pt x="5949" y="12347"/>
                    <a:pt x="5577" y="12360"/>
                  </a:cubicBezTo>
                  <a:cubicBezTo>
                    <a:pt x="5556" y="12364"/>
                    <a:pt x="5537" y="12366"/>
                    <a:pt x="5519" y="12366"/>
                  </a:cubicBezTo>
                  <a:cubicBezTo>
                    <a:pt x="5428" y="12366"/>
                    <a:pt x="5368" y="12314"/>
                    <a:pt x="5316" y="12211"/>
                  </a:cubicBezTo>
                  <a:cubicBezTo>
                    <a:pt x="5279" y="12136"/>
                    <a:pt x="1106" y="3293"/>
                    <a:pt x="646" y="2362"/>
                  </a:cubicBezTo>
                  <a:cubicBezTo>
                    <a:pt x="460" y="2014"/>
                    <a:pt x="596" y="1604"/>
                    <a:pt x="969" y="1393"/>
                  </a:cubicBezTo>
                  <a:cubicBezTo>
                    <a:pt x="1133" y="1290"/>
                    <a:pt x="1364" y="1229"/>
                    <a:pt x="1588" y="1229"/>
                  </a:cubicBezTo>
                  <a:close/>
                  <a:moveTo>
                    <a:pt x="3754" y="9920"/>
                  </a:moveTo>
                  <a:cubicBezTo>
                    <a:pt x="3834" y="9920"/>
                    <a:pt x="3867" y="9997"/>
                    <a:pt x="3975" y="10223"/>
                  </a:cubicBezTo>
                  <a:cubicBezTo>
                    <a:pt x="4782" y="11987"/>
                    <a:pt x="5030" y="12384"/>
                    <a:pt x="4894" y="12384"/>
                  </a:cubicBezTo>
                  <a:cubicBezTo>
                    <a:pt x="4762" y="12387"/>
                    <a:pt x="4635" y="12388"/>
                    <a:pt x="4511" y="12388"/>
                  </a:cubicBezTo>
                  <a:cubicBezTo>
                    <a:pt x="2863" y="12388"/>
                    <a:pt x="1935" y="12172"/>
                    <a:pt x="1727" y="12161"/>
                  </a:cubicBezTo>
                  <a:cubicBezTo>
                    <a:pt x="1342" y="12099"/>
                    <a:pt x="1404" y="12136"/>
                    <a:pt x="1553" y="11801"/>
                  </a:cubicBezTo>
                  <a:cubicBezTo>
                    <a:pt x="1925" y="11031"/>
                    <a:pt x="3279" y="10074"/>
                    <a:pt x="3714" y="9925"/>
                  </a:cubicBezTo>
                  <a:cubicBezTo>
                    <a:pt x="3729" y="9922"/>
                    <a:pt x="3742" y="9920"/>
                    <a:pt x="3754" y="9920"/>
                  </a:cubicBezTo>
                  <a:close/>
                  <a:moveTo>
                    <a:pt x="10454" y="4876"/>
                  </a:moveTo>
                  <a:cubicBezTo>
                    <a:pt x="11799" y="4876"/>
                    <a:pt x="13145" y="5704"/>
                    <a:pt x="13637" y="6970"/>
                  </a:cubicBezTo>
                  <a:cubicBezTo>
                    <a:pt x="13687" y="7106"/>
                    <a:pt x="13724" y="7156"/>
                    <a:pt x="13786" y="7193"/>
                  </a:cubicBezTo>
                  <a:cubicBezTo>
                    <a:pt x="13803" y="7199"/>
                    <a:pt x="13820" y="7201"/>
                    <a:pt x="13838" y="7201"/>
                  </a:cubicBezTo>
                  <a:cubicBezTo>
                    <a:pt x="14020" y="7201"/>
                    <a:pt x="14274" y="6934"/>
                    <a:pt x="14817" y="6821"/>
                  </a:cubicBezTo>
                  <a:cubicBezTo>
                    <a:pt x="15034" y="6779"/>
                    <a:pt x="15241" y="6760"/>
                    <a:pt x="15438" y="6760"/>
                  </a:cubicBezTo>
                  <a:cubicBezTo>
                    <a:pt x="17975" y="6760"/>
                    <a:pt x="18838" y="9970"/>
                    <a:pt x="16568" y="11180"/>
                  </a:cubicBezTo>
                  <a:cubicBezTo>
                    <a:pt x="16098" y="11434"/>
                    <a:pt x="15654" y="11513"/>
                    <a:pt x="15279" y="11513"/>
                  </a:cubicBezTo>
                  <a:cubicBezTo>
                    <a:pt x="14664" y="11513"/>
                    <a:pt x="14233" y="11299"/>
                    <a:pt x="14171" y="11292"/>
                  </a:cubicBezTo>
                  <a:cubicBezTo>
                    <a:pt x="14164" y="11291"/>
                    <a:pt x="14156" y="11290"/>
                    <a:pt x="14148" y="11290"/>
                  </a:cubicBezTo>
                  <a:cubicBezTo>
                    <a:pt x="14068" y="11290"/>
                    <a:pt x="13983" y="11348"/>
                    <a:pt x="13960" y="11416"/>
                  </a:cubicBezTo>
                  <a:cubicBezTo>
                    <a:pt x="13948" y="11465"/>
                    <a:pt x="13948" y="11490"/>
                    <a:pt x="13948" y="11540"/>
                  </a:cubicBezTo>
                  <a:cubicBezTo>
                    <a:pt x="13753" y="13237"/>
                    <a:pt x="12294" y="14255"/>
                    <a:pt x="10964" y="14255"/>
                  </a:cubicBezTo>
                  <a:cubicBezTo>
                    <a:pt x="9997" y="14255"/>
                    <a:pt x="9099" y="13717"/>
                    <a:pt x="8806" y="12509"/>
                  </a:cubicBezTo>
                  <a:cubicBezTo>
                    <a:pt x="8682" y="12024"/>
                    <a:pt x="8694" y="12111"/>
                    <a:pt x="8756" y="11714"/>
                  </a:cubicBezTo>
                  <a:cubicBezTo>
                    <a:pt x="8942" y="10373"/>
                    <a:pt x="9650" y="10074"/>
                    <a:pt x="9613" y="9814"/>
                  </a:cubicBezTo>
                  <a:cubicBezTo>
                    <a:pt x="9576" y="9603"/>
                    <a:pt x="9104" y="9565"/>
                    <a:pt x="8495" y="8708"/>
                  </a:cubicBezTo>
                  <a:cubicBezTo>
                    <a:pt x="7502" y="7317"/>
                    <a:pt x="7936" y="5529"/>
                    <a:pt x="9514" y="5020"/>
                  </a:cubicBezTo>
                  <a:cubicBezTo>
                    <a:pt x="9820" y="4922"/>
                    <a:pt x="10137" y="4876"/>
                    <a:pt x="10454" y="4876"/>
                  </a:cubicBezTo>
                  <a:close/>
                  <a:moveTo>
                    <a:pt x="17497" y="10968"/>
                  </a:moveTo>
                  <a:cubicBezTo>
                    <a:pt x="17498" y="10968"/>
                    <a:pt x="17499" y="10968"/>
                    <a:pt x="17500" y="10969"/>
                  </a:cubicBezTo>
                  <a:cubicBezTo>
                    <a:pt x="17500" y="10969"/>
                    <a:pt x="17512" y="10981"/>
                    <a:pt x="17524" y="11006"/>
                  </a:cubicBezTo>
                  <a:cubicBezTo>
                    <a:pt x="20282" y="16036"/>
                    <a:pt x="22095" y="22357"/>
                    <a:pt x="18145" y="26505"/>
                  </a:cubicBezTo>
                  <a:cubicBezTo>
                    <a:pt x="16804" y="27921"/>
                    <a:pt x="15078" y="28468"/>
                    <a:pt x="15127" y="30480"/>
                  </a:cubicBezTo>
                  <a:cubicBezTo>
                    <a:pt x="15140" y="31287"/>
                    <a:pt x="15873" y="32107"/>
                    <a:pt x="16680" y="32256"/>
                  </a:cubicBezTo>
                  <a:cubicBezTo>
                    <a:pt x="16926" y="32297"/>
                    <a:pt x="17110" y="32316"/>
                    <a:pt x="17292" y="32316"/>
                  </a:cubicBezTo>
                  <a:cubicBezTo>
                    <a:pt x="17705" y="32316"/>
                    <a:pt x="18105" y="32220"/>
                    <a:pt x="19201" y="32082"/>
                  </a:cubicBezTo>
                  <a:cubicBezTo>
                    <a:pt x="19535" y="32037"/>
                    <a:pt x="19984" y="31994"/>
                    <a:pt x="20477" y="31994"/>
                  </a:cubicBezTo>
                  <a:cubicBezTo>
                    <a:pt x="21214" y="31994"/>
                    <a:pt x="22049" y="32090"/>
                    <a:pt x="22741" y="32417"/>
                  </a:cubicBezTo>
                  <a:cubicBezTo>
                    <a:pt x="23101" y="32591"/>
                    <a:pt x="23672" y="32951"/>
                    <a:pt x="23449" y="33473"/>
                  </a:cubicBezTo>
                  <a:cubicBezTo>
                    <a:pt x="22298" y="35998"/>
                    <a:pt x="14962" y="38503"/>
                    <a:pt x="10195" y="38503"/>
                  </a:cubicBezTo>
                  <a:cubicBezTo>
                    <a:pt x="8633" y="38503"/>
                    <a:pt x="7347" y="38234"/>
                    <a:pt x="6645" y="37609"/>
                  </a:cubicBezTo>
                  <a:cubicBezTo>
                    <a:pt x="6459" y="37435"/>
                    <a:pt x="6508" y="37062"/>
                    <a:pt x="6620" y="36863"/>
                  </a:cubicBezTo>
                  <a:cubicBezTo>
                    <a:pt x="7390" y="35373"/>
                    <a:pt x="9501" y="34529"/>
                    <a:pt x="10396" y="34243"/>
                  </a:cubicBezTo>
                  <a:cubicBezTo>
                    <a:pt x="11228" y="33957"/>
                    <a:pt x="12010" y="33659"/>
                    <a:pt x="12457" y="33063"/>
                  </a:cubicBezTo>
                  <a:cubicBezTo>
                    <a:pt x="13103" y="32169"/>
                    <a:pt x="12855" y="30927"/>
                    <a:pt x="11911" y="30207"/>
                  </a:cubicBezTo>
                  <a:cubicBezTo>
                    <a:pt x="11414" y="29809"/>
                    <a:pt x="10619" y="29561"/>
                    <a:pt x="9539" y="29412"/>
                  </a:cubicBezTo>
                  <a:cubicBezTo>
                    <a:pt x="6558" y="28989"/>
                    <a:pt x="4335" y="27263"/>
                    <a:pt x="2944" y="24282"/>
                  </a:cubicBezTo>
                  <a:cubicBezTo>
                    <a:pt x="1491" y="21227"/>
                    <a:pt x="1230" y="17501"/>
                    <a:pt x="1267" y="14906"/>
                  </a:cubicBezTo>
                  <a:cubicBezTo>
                    <a:pt x="1267" y="14285"/>
                    <a:pt x="1292" y="13105"/>
                    <a:pt x="1354" y="12558"/>
                  </a:cubicBezTo>
                  <a:cubicBezTo>
                    <a:pt x="1354" y="12521"/>
                    <a:pt x="1366" y="12509"/>
                    <a:pt x="1429" y="12509"/>
                  </a:cubicBezTo>
                  <a:cubicBezTo>
                    <a:pt x="1503" y="12509"/>
                    <a:pt x="1615" y="12534"/>
                    <a:pt x="1838" y="12558"/>
                  </a:cubicBezTo>
                  <a:cubicBezTo>
                    <a:pt x="2675" y="12706"/>
                    <a:pt x="3602" y="12770"/>
                    <a:pt x="4501" y="12770"/>
                  </a:cubicBezTo>
                  <a:cubicBezTo>
                    <a:pt x="5871" y="12770"/>
                    <a:pt x="7179" y="12622"/>
                    <a:pt x="8011" y="12397"/>
                  </a:cubicBezTo>
                  <a:cubicBezTo>
                    <a:pt x="8123" y="12360"/>
                    <a:pt x="8235" y="12360"/>
                    <a:pt x="8334" y="12360"/>
                  </a:cubicBezTo>
                  <a:cubicBezTo>
                    <a:pt x="8339" y="12360"/>
                    <a:pt x="8347" y="12359"/>
                    <a:pt x="8355" y="12359"/>
                  </a:cubicBezTo>
                  <a:cubicBezTo>
                    <a:pt x="8384" y="12359"/>
                    <a:pt x="8424" y="12367"/>
                    <a:pt x="8433" y="12434"/>
                  </a:cubicBezTo>
                  <a:cubicBezTo>
                    <a:pt x="8538" y="13734"/>
                    <a:pt x="9738" y="14633"/>
                    <a:pt x="11074" y="14633"/>
                  </a:cubicBezTo>
                  <a:cubicBezTo>
                    <a:pt x="11947" y="14633"/>
                    <a:pt x="12878" y="14249"/>
                    <a:pt x="13600" y="13341"/>
                  </a:cubicBezTo>
                  <a:cubicBezTo>
                    <a:pt x="14072" y="12745"/>
                    <a:pt x="14171" y="12298"/>
                    <a:pt x="14295" y="11813"/>
                  </a:cubicBezTo>
                  <a:cubicBezTo>
                    <a:pt x="14306" y="11782"/>
                    <a:pt x="14325" y="11770"/>
                    <a:pt x="14358" y="11770"/>
                  </a:cubicBezTo>
                  <a:cubicBezTo>
                    <a:pt x="14403" y="11770"/>
                    <a:pt x="14473" y="11792"/>
                    <a:pt x="14581" y="11813"/>
                  </a:cubicBezTo>
                  <a:cubicBezTo>
                    <a:pt x="14834" y="11873"/>
                    <a:pt x="15073" y="11898"/>
                    <a:pt x="15296" y="11898"/>
                  </a:cubicBezTo>
                  <a:cubicBezTo>
                    <a:pt x="16644" y="11898"/>
                    <a:pt x="17429" y="10968"/>
                    <a:pt x="17497" y="10968"/>
                  </a:cubicBezTo>
                  <a:close/>
                  <a:moveTo>
                    <a:pt x="10758" y="1"/>
                  </a:moveTo>
                  <a:cubicBezTo>
                    <a:pt x="10330" y="1"/>
                    <a:pt x="9890" y="25"/>
                    <a:pt x="9439" y="77"/>
                  </a:cubicBezTo>
                  <a:cubicBezTo>
                    <a:pt x="7887" y="263"/>
                    <a:pt x="7142" y="524"/>
                    <a:pt x="8185" y="5293"/>
                  </a:cubicBezTo>
                  <a:cubicBezTo>
                    <a:pt x="8222" y="5417"/>
                    <a:pt x="8185" y="5504"/>
                    <a:pt x="8123" y="5591"/>
                  </a:cubicBezTo>
                  <a:cubicBezTo>
                    <a:pt x="7676" y="6150"/>
                    <a:pt x="7514" y="6945"/>
                    <a:pt x="7688" y="7777"/>
                  </a:cubicBezTo>
                  <a:cubicBezTo>
                    <a:pt x="7725" y="7951"/>
                    <a:pt x="7725" y="7951"/>
                    <a:pt x="7564" y="7988"/>
                  </a:cubicBezTo>
                  <a:cubicBezTo>
                    <a:pt x="6946" y="8114"/>
                    <a:pt x="6285" y="8430"/>
                    <a:pt x="6147" y="8430"/>
                  </a:cubicBezTo>
                  <a:cubicBezTo>
                    <a:pt x="6135" y="8430"/>
                    <a:pt x="6127" y="8428"/>
                    <a:pt x="6123" y="8423"/>
                  </a:cubicBezTo>
                  <a:cubicBezTo>
                    <a:pt x="5949" y="8236"/>
                    <a:pt x="5403" y="7044"/>
                    <a:pt x="2708" y="1542"/>
                  </a:cubicBezTo>
                  <a:cubicBezTo>
                    <a:pt x="2487" y="1100"/>
                    <a:pt x="2065" y="859"/>
                    <a:pt x="1568" y="859"/>
                  </a:cubicBezTo>
                  <a:cubicBezTo>
                    <a:pt x="1423" y="859"/>
                    <a:pt x="1272" y="879"/>
                    <a:pt x="1118" y="921"/>
                  </a:cubicBezTo>
                  <a:cubicBezTo>
                    <a:pt x="435" y="1108"/>
                    <a:pt x="0" y="1828"/>
                    <a:pt x="336" y="2461"/>
                  </a:cubicBezTo>
                  <a:cubicBezTo>
                    <a:pt x="360" y="2523"/>
                    <a:pt x="3565" y="9242"/>
                    <a:pt x="3627" y="9478"/>
                  </a:cubicBezTo>
                  <a:cubicBezTo>
                    <a:pt x="3565" y="9689"/>
                    <a:pt x="1019" y="10683"/>
                    <a:pt x="981" y="12558"/>
                  </a:cubicBezTo>
                  <a:cubicBezTo>
                    <a:pt x="981" y="12794"/>
                    <a:pt x="969" y="13043"/>
                    <a:pt x="957" y="13279"/>
                  </a:cubicBezTo>
                  <a:cubicBezTo>
                    <a:pt x="932" y="13477"/>
                    <a:pt x="932" y="13689"/>
                    <a:pt x="919" y="13887"/>
                  </a:cubicBezTo>
                  <a:cubicBezTo>
                    <a:pt x="770" y="19538"/>
                    <a:pt x="1677" y="26307"/>
                    <a:pt x="6732" y="28853"/>
                  </a:cubicBezTo>
                  <a:cubicBezTo>
                    <a:pt x="9539" y="30281"/>
                    <a:pt x="12022" y="29387"/>
                    <a:pt x="12407" y="31697"/>
                  </a:cubicBezTo>
                  <a:cubicBezTo>
                    <a:pt x="12594" y="32728"/>
                    <a:pt x="11774" y="33287"/>
                    <a:pt x="11054" y="33572"/>
                  </a:cubicBezTo>
                  <a:cubicBezTo>
                    <a:pt x="10035" y="33970"/>
                    <a:pt x="9489" y="34081"/>
                    <a:pt x="8321" y="34740"/>
                  </a:cubicBezTo>
                  <a:cubicBezTo>
                    <a:pt x="6806" y="35584"/>
                    <a:pt x="5564" y="37124"/>
                    <a:pt x="6459" y="37882"/>
                  </a:cubicBezTo>
                  <a:cubicBezTo>
                    <a:pt x="7365" y="38652"/>
                    <a:pt x="9216" y="38813"/>
                    <a:pt x="10408" y="38813"/>
                  </a:cubicBezTo>
                  <a:cubicBezTo>
                    <a:pt x="13761" y="38813"/>
                    <a:pt x="18034" y="37609"/>
                    <a:pt x="20294" y="36454"/>
                  </a:cubicBezTo>
                  <a:cubicBezTo>
                    <a:pt x="21325" y="35944"/>
                    <a:pt x="23150" y="34876"/>
                    <a:pt x="23809" y="33585"/>
                  </a:cubicBezTo>
                  <a:cubicBezTo>
                    <a:pt x="24156" y="32877"/>
                    <a:pt x="23473" y="32281"/>
                    <a:pt x="22703" y="31982"/>
                  </a:cubicBezTo>
                  <a:cubicBezTo>
                    <a:pt x="21990" y="31713"/>
                    <a:pt x="21213" y="31615"/>
                    <a:pt x="20427" y="31615"/>
                  </a:cubicBezTo>
                  <a:cubicBezTo>
                    <a:pt x="19654" y="31615"/>
                    <a:pt x="18872" y="31710"/>
                    <a:pt x="18133" y="31833"/>
                  </a:cubicBezTo>
                  <a:cubicBezTo>
                    <a:pt x="17853" y="31878"/>
                    <a:pt x="17572" y="31922"/>
                    <a:pt x="17281" y="31922"/>
                  </a:cubicBezTo>
                  <a:cubicBezTo>
                    <a:pt x="17083" y="31922"/>
                    <a:pt x="16879" y="31901"/>
                    <a:pt x="16667" y="31846"/>
                  </a:cubicBezTo>
                  <a:cubicBezTo>
                    <a:pt x="15488" y="31535"/>
                    <a:pt x="15003" y="29908"/>
                    <a:pt x="16183" y="28729"/>
                  </a:cubicBezTo>
                  <a:cubicBezTo>
                    <a:pt x="16556" y="28356"/>
                    <a:pt x="16866" y="28070"/>
                    <a:pt x="17189" y="27847"/>
                  </a:cubicBezTo>
                  <a:cubicBezTo>
                    <a:pt x="22654" y="23810"/>
                    <a:pt x="21138" y="16632"/>
                    <a:pt x="17822" y="10733"/>
                  </a:cubicBezTo>
                  <a:cubicBezTo>
                    <a:pt x="17736" y="10584"/>
                    <a:pt x="17822" y="10546"/>
                    <a:pt x="17909" y="10410"/>
                  </a:cubicBezTo>
                  <a:cubicBezTo>
                    <a:pt x="19002" y="8311"/>
                    <a:pt x="17350" y="7193"/>
                    <a:pt x="17363" y="7057"/>
                  </a:cubicBezTo>
                  <a:cubicBezTo>
                    <a:pt x="17363" y="7007"/>
                    <a:pt x="17450" y="6957"/>
                    <a:pt x="17549" y="6895"/>
                  </a:cubicBezTo>
                  <a:cubicBezTo>
                    <a:pt x="19598" y="5467"/>
                    <a:pt x="21325" y="1716"/>
                    <a:pt x="19847" y="946"/>
                  </a:cubicBezTo>
                  <a:cubicBezTo>
                    <a:pt x="19687" y="863"/>
                    <a:pt x="19521" y="827"/>
                    <a:pt x="19352" y="827"/>
                  </a:cubicBezTo>
                  <a:cubicBezTo>
                    <a:pt x="18256" y="827"/>
                    <a:pt x="17048" y="2337"/>
                    <a:pt x="16941" y="2337"/>
                  </a:cubicBezTo>
                  <a:cubicBezTo>
                    <a:pt x="16879" y="2337"/>
                    <a:pt x="16754" y="2114"/>
                    <a:pt x="16369" y="1778"/>
                  </a:cubicBezTo>
                  <a:cubicBezTo>
                    <a:pt x="15228" y="795"/>
                    <a:pt x="13204" y="1"/>
                    <a:pt x="10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45;p43">
              <a:extLst>
                <a:ext uri="{FF2B5EF4-FFF2-40B4-BE49-F238E27FC236}">
                  <a16:creationId xmlns:a16="http://schemas.microsoft.com/office/drawing/2014/main" id="{539466D1-F6EC-B443-9E0E-661C3009C865}"/>
                </a:ext>
              </a:extLst>
            </p:cNvPr>
            <p:cNvSpPr/>
            <p:nvPr/>
          </p:nvSpPr>
          <p:spPr>
            <a:xfrm>
              <a:off x="10163375" y="3408975"/>
              <a:ext cx="83000" cy="55375"/>
            </a:xfrm>
            <a:custGeom>
              <a:avLst/>
              <a:gdLst/>
              <a:ahLst/>
              <a:cxnLst/>
              <a:rect l="l" t="t" r="r" b="b"/>
              <a:pathLst>
                <a:path w="3320" h="2215" extrusionOk="0">
                  <a:moveTo>
                    <a:pt x="2765" y="1"/>
                  </a:moveTo>
                  <a:cubicBezTo>
                    <a:pt x="2705" y="1"/>
                    <a:pt x="2647" y="25"/>
                    <a:pt x="2611" y="91"/>
                  </a:cubicBezTo>
                  <a:cubicBezTo>
                    <a:pt x="2599" y="141"/>
                    <a:pt x="2587" y="178"/>
                    <a:pt x="2599" y="228"/>
                  </a:cubicBezTo>
                  <a:cubicBezTo>
                    <a:pt x="2875" y="1017"/>
                    <a:pt x="2329" y="1837"/>
                    <a:pt x="1595" y="1837"/>
                  </a:cubicBezTo>
                  <a:cubicBezTo>
                    <a:pt x="1405" y="1837"/>
                    <a:pt x="1202" y="1781"/>
                    <a:pt x="997" y="1656"/>
                  </a:cubicBezTo>
                  <a:cubicBezTo>
                    <a:pt x="686" y="1470"/>
                    <a:pt x="475" y="1147"/>
                    <a:pt x="401" y="787"/>
                  </a:cubicBezTo>
                  <a:cubicBezTo>
                    <a:pt x="379" y="678"/>
                    <a:pt x="295" y="629"/>
                    <a:pt x="212" y="629"/>
                  </a:cubicBezTo>
                  <a:cubicBezTo>
                    <a:pt x="105" y="629"/>
                    <a:pt x="0" y="709"/>
                    <a:pt x="28" y="849"/>
                  </a:cubicBezTo>
                  <a:cubicBezTo>
                    <a:pt x="165" y="1656"/>
                    <a:pt x="873" y="2215"/>
                    <a:pt x="1605" y="2215"/>
                  </a:cubicBezTo>
                  <a:cubicBezTo>
                    <a:pt x="2636" y="2215"/>
                    <a:pt x="3319" y="1110"/>
                    <a:pt x="2972" y="104"/>
                  </a:cubicBezTo>
                  <a:cubicBezTo>
                    <a:pt x="2942" y="52"/>
                    <a:pt x="2852" y="1"/>
                    <a:pt x="2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46;p43">
              <a:extLst>
                <a:ext uri="{FF2B5EF4-FFF2-40B4-BE49-F238E27FC236}">
                  <a16:creationId xmlns:a16="http://schemas.microsoft.com/office/drawing/2014/main" id="{34D63E28-EC31-7149-8C26-9E12043414C1}"/>
                </a:ext>
              </a:extLst>
            </p:cNvPr>
            <p:cNvSpPr/>
            <p:nvPr/>
          </p:nvSpPr>
          <p:spPr>
            <a:xfrm>
              <a:off x="10246975" y="3377375"/>
              <a:ext cx="38825" cy="35075"/>
            </a:xfrm>
            <a:custGeom>
              <a:avLst/>
              <a:gdLst/>
              <a:ahLst/>
              <a:cxnLst/>
              <a:rect l="l" t="t" r="r" b="b"/>
              <a:pathLst>
                <a:path w="1553" h="1403" extrusionOk="0">
                  <a:moveTo>
                    <a:pt x="756" y="0"/>
                  </a:moveTo>
                  <a:cubicBezTo>
                    <a:pt x="711" y="0"/>
                    <a:pt x="666" y="5"/>
                    <a:pt x="621" y="14"/>
                  </a:cubicBezTo>
                  <a:cubicBezTo>
                    <a:pt x="286" y="76"/>
                    <a:pt x="0" y="486"/>
                    <a:pt x="100" y="871"/>
                  </a:cubicBezTo>
                  <a:cubicBezTo>
                    <a:pt x="173" y="1177"/>
                    <a:pt x="462" y="1402"/>
                    <a:pt x="768" y="1402"/>
                  </a:cubicBezTo>
                  <a:cubicBezTo>
                    <a:pt x="823" y="1402"/>
                    <a:pt x="877" y="1395"/>
                    <a:pt x="932" y="1380"/>
                  </a:cubicBezTo>
                  <a:cubicBezTo>
                    <a:pt x="1317" y="1305"/>
                    <a:pt x="1553" y="908"/>
                    <a:pt x="1466" y="535"/>
                  </a:cubicBezTo>
                  <a:cubicBezTo>
                    <a:pt x="1379" y="220"/>
                    <a:pt x="1073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7;p43">
              <a:extLst>
                <a:ext uri="{FF2B5EF4-FFF2-40B4-BE49-F238E27FC236}">
                  <a16:creationId xmlns:a16="http://schemas.microsoft.com/office/drawing/2014/main" id="{D61AD985-3DF5-4048-A98A-3F6B1B7A529D}"/>
                </a:ext>
              </a:extLst>
            </p:cNvPr>
            <p:cNvSpPr/>
            <p:nvPr/>
          </p:nvSpPr>
          <p:spPr>
            <a:xfrm>
              <a:off x="10111600" y="3411750"/>
              <a:ext cx="38825" cy="35000"/>
            </a:xfrm>
            <a:custGeom>
              <a:avLst/>
              <a:gdLst/>
              <a:ahLst/>
              <a:cxnLst/>
              <a:rect l="l" t="t" r="r" b="b"/>
              <a:pathLst>
                <a:path w="1553" h="1400" extrusionOk="0">
                  <a:moveTo>
                    <a:pt x="773" y="0"/>
                  </a:moveTo>
                  <a:cubicBezTo>
                    <a:pt x="708" y="0"/>
                    <a:pt x="644" y="10"/>
                    <a:pt x="584" y="30"/>
                  </a:cubicBezTo>
                  <a:cubicBezTo>
                    <a:pt x="236" y="129"/>
                    <a:pt x="0" y="527"/>
                    <a:pt x="87" y="874"/>
                  </a:cubicBezTo>
                  <a:cubicBezTo>
                    <a:pt x="159" y="1184"/>
                    <a:pt x="446" y="1399"/>
                    <a:pt x="761" y="1399"/>
                  </a:cubicBezTo>
                  <a:cubicBezTo>
                    <a:pt x="826" y="1399"/>
                    <a:pt x="891" y="1390"/>
                    <a:pt x="957" y="1371"/>
                  </a:cubicBezTo>
                  <a:cubicBezTo>
                    <a:pt x="1317" y="1284"/>
                    <a:pt x="1553" y="899"/>
                    <a:pt x="1453" y="527"/>
                  </a:cubicBezTo>
                  <a:cubicBezTo>
                    <a:pt x="1382" y="201"/>
                    <a:pt x="1069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5542;p60">
            <a:extLst>
              <a:ext uri="{FF2B5EF4-FFF2-40B4-BE49-F238E27FC236}">
                <a16:creationId xmlns:a16="http://schemas.microsoft.com/office/drawing/2014/main" id="{C9AECB41-F9EC-6142-97D7-04A6C5DFB0FA}"/>
              </a:ext>
            </a:extLst>
          </p:cNvPr>
          <p:cNvGrpSpPr/>
          <p:nvPr/>
        </p:nvGrpSpPr>
        <p:grpSpPr>
          <a:xfrm rot="1811745">
            <a:off x="6070169" y="2219088"/>
            <a:ext cx="1786161" cy="1826660"/>
            <a:chOff x="3973300" y="1049025"/>
            <a:chExt cx="805450" cy="796450"/>
          </a:xfrm>
        </p:grpSpPr>
        <p:sp>
          <p:nvSpPr>
            <p:cNvPr id="83" name="Google Shape;5543;p60">
              <a:extLst>
                <a:ext uri="{FF2B5EF4-FFF2-40B4-BE49-F238E27FC236}">
                  <a16:creationId xmlns:a16="http://schemas.microsoft.com/office/drawing/2014/main" id="{2A4460E7-6585-A548-8D82-4E2335398761}"/>
                </a:ext>
              </a:extLst>
            </p:cNvPr>
            <p:cNvSpPr/>
            <p:nvPr/>
          </p:nvSpPr>
          <p:spPr>
            <a:xfrm>
              <a:off x="4044725" y="1186750"/>
              <a:ext cx="730600" cy="572400"/>
            </a:xfrm>
            <a:custGeom>
              <a:avLst/>
              <a:gdLst/>
              <a:ahLst/>
              <a:cxnLst/>
              <a:rect l="l" t="t" r="r" b="b"/>
              <a:pathLst>
                <a:path w="29224" h="22896" extrusionOk="0">
                  <a:moveTo>
                    <a:pt x="23583" y="0"/>
                  </a:moveTo>
                  <a:cubicBezTo>
                    <a:pt x="23506" y="0"/>
                    <a:pt x="23428" y="6"/>
                    <a:pt x="23349" y="19"/>
                  </a:cubicBezTo>
                  <a:lnTo>
                    <a:pt x="1317" y="3769"/>
                  </a:lnTo>
                  <a:cubicBezTo>
                    <a:pt x="1255" y="3782"/>
                    <a:pt x="1180" y="3807"/>
                    <a:pt x="1118" y="3819"/>
                  </a:cubicBezTo>
                  <a:cubicBezTo>
                    <a:pt x="435" y="4030"/>
                    <a:pt x="0" y="4738"/>
                    <a:pt x="124" y="5446"/>
                  </a:cubicBezTo>
                  <a:lnTo>
                    <a:pt x="2670" y="20399"/>
                  </a:lnTo>
                  <a:lnTo>
                    <a:pt x="2546" y="20412"/>
                  </a:lnTo>
                  <a:cubicBezTo>
                    <a:pt x="2484" y="20424"/>
                    <a:pt x="2434" y="20436"/>
                    <a:pt x="2372" y="20461"/>
                  </a:cubicBezTo>
                  <a:cubicBezTo>
                    <a:pt x="1789" y="20648"/>
                    <a:pt x="1428" y="21256"/>
                    <a:pt x="1528" y="21852"/>
                  </a:cubicBezTo>
                  <a:cubicBezTo>
                    <a:pt x="1590" y="22188"/>
                    <a:pt x="1751" y="22473"/>
                    <a:pt x="2037" y="22659"/>
                  </a:cubicBezTo>
                  <a:cubicBezTo>
                    <a:pt x="2223" y="22809"/>
                    <a:pt x="2459" y="22883"/>
                    <a:pt x="2683" y="22895"/>
                  </a:cubicBezTo>
                  <a:cubicBezTo>
                    <a:pt x="2782" y="22895"/>
                    <a:pt x="2869" y="22895"/>
                    <a:pt x="2969" y="22883"/>
                  </a:cubicBezTo>
                  <a:lnTo>
                    <a:pt x="28106" y="18611"/>
                  </a:lnTo>
                  <a:cubicBezTo>
                    <a:pt x="28168" y="18598"/>
                    <a:pt x="28205" y="18586"/>
                    <a:pt x="28267" y="18561"/>
                  </a:cubicBezTo>
                  <a:cubicBezTo>
                    <a:pt x="28863" y="18375"/>
                    <a:pt x="29224" y="17779"/>
                    <a:pt x="29124" y="17170"/>
                  </a:cubicBezTo>
                  <a:cubicBezTo>
                    <a:pt x="29062" y="16847"/>
                    <a:pt x="28888" y="16561"/>
                    <a:pt x="28615" y="16363"/>
                  </a:cubicBezTo>
                  <a:cubicBezTo>
                    <a:pt x="28416" y="16226"/>
                    <a:pt x="28168" y="16139"/>
                    <a:pt x="27932" y="16127"/>
                  </a:cubicBezTo>
                  <a:cubicBezTo>
                    <a:pt x="27857" y="16127"/>
                    <a:pt x="27770" y="16127"/>
                    <a:pt x="27696" y="16139"/>
                  </a:cubicBezTo>
                  <a:lnTo>
                    <a:pt x="27572" y="16164"/>
                  </a:lnTo>
                  <a:lnTo>
                    <a:pt x="25026" y="1211"/>
                  </a:lnTo>
                  <a:cubicBezTo>
                    <a:pt x="24903" y="495"/>
                    <a:pt x="24285" y="0"/>
                    <a:pt x="23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544;p60">
              <a:extLst>
                <a:ext uri="{FF2B5EF4-FFF2-40B4-BE49-F238E27FC236}">
                  <a16:creationId xmlns:a16="http://schemas.microsoft.com/office/drawing/2014/main" id="{7FC9F94F-50EB-AE44-A2E8-8BD239D13578}"/>
                </a:ext>
              </a:extLst>
            </p:cNvPr>
            <p:cNvSpPr/>
            <p:nvPr/>
          </p:nvSpPr>
          <p:spPr>
            <a:xfrm>
              <a:off x="4090975" y="1235650"/>
              <a:ext cx="596800" cy="429425"/>
            </a:xfrm>
            <a:custGeom>
              <a:avLst/>
              <a:gdLst/>
              <a:ahLst/>
              <a:cxnLst/>
              <a:rect l="l" t="t" r="r" b="b"/>
              <a:pathLst>
                <a:path w="23872" h="17177" extrusionOk="0">
                  <a:moveTo>
                    <a:pt x="20940" y="0"/>
                  </a:moveTo>
                  <a:cubicBezTo>
                    <a:pt x="20915" y="0"/>
                    <a:pt x="20866" y="13"/>
                    <a:pt x="20828" y="13"/>
                  </a:cubicBezTo>
                  <a:lnTo>
                    <a:pt x="19686" y="211"/>
                  </a:lnTo>
                  <a:lnTo>
                    <a:pt x="733" y="3440"/>
                  </a:lnTo>
                  <a:cubicBezTo>
                    <a:pt x="684" y="3453"/>
                    <a:pt x="647" y="3453"/>
                    <a:pt x="622" y="3478"/>
                  </a:cubicBezTo>
                  <a:cubicBezTo>
                    <a:pt x="237" y="3602"/>
                    <a:pt x="1" y="3987"/>
                    <a:pt x="63" y="4384"/>
                  </a:cubicBezTo>
                  <a:lnTo>
                    <a:pt x="2124" y="16481"/>
                  </a:lnTo>
                  <a:cubicBezTo>
                    <a:pt x="2137" y="16605"/>
                    <a:pt x="2187" y="16729"/>
                    <a:pt x="2261" y="16829"/>
                  </a:cubicBezTo>
                  <a:cubicBezTo>
                    <a:pt x="2286" y="16841"/>
                    <a:pt x="2298" y="16866"/>
                    <a:pt x="2311" y="16891"/>
                  </a:cubicBezTo>
                  <a:lnTo>
                    <a:pt x="2360" y="16928"/>
                  </a:lnTo>
                  <a:cubicBezTo>
                    <a:pt x="2423" y="16978"/>
                    <a:pt x="2485" y="17027"/>
                    <a:pt x="2547" y="17065"/>
                  </a:cubicBezTo>
                  <a:cubicBezTo>
                    <a:pt x="2572" y="17077"/>
                    <a:pt x="2609" y="17089"/>
                    <a:pt x="2659" y="17102"/>
                  </a:cubicBezTo>
                  <a:cubicBezTo>
                    <a:pt x="2721" y="17139"/>
                    <a:pt x="2783" y="17151"/>
                    <a:pt x="2857" y="17151"/>
                  </a:cubicBezTo>
                  <a:cubicBezTo>
                    <a:pt x="2919" y="17151"/>
                    <a:pt x="2994" y="17151"/>
                    <a:pt x="3106" y="17176"/>
                  </a:cubicBezTo>
                  <a:lnTo>
                    <a:pt x="22604" y="13860"/>
                  </a:lnTo>
                  <a:lnTo>
                    <a:pt x="23213" y="13749"/>
                  </a:lnTo>
                  <a:cubicBezTo>
                    <a:pt x="23238" y="13749"/>
                    <a:pt x="23250" y="13736"/>
                    <a:pt x="23287" y="13736"/>
                  </a:cubicBezTo>
                  <a:cubicBezTo>
                    <a:pt x="23300" y="13724"/>
                    <a:pt x="23300" y="13724"/>
                    <a:pt x="23312" y="13724"/>
                  </a:cubicBezTo>
                  <a:lnTo>
                    <a:pt x="23337" y="13699"/>
                  </a:lnTo>
                  <a:cubicBezTo>
                    <a:pt x="23350" y="13699"/>
                    <a:pt x="23362" y="13686"/>
                    <a:pt x="23374" y="13686"/>
                  </a:cubicBezTo>
                  <a:lnTo>
                    <a:pt x="23399" y="13674"/>
                  </a:lnTo>
                  <a:cubicBezTo>
                    <a:pt x="23412" y="13662"/>
                    <a:pt x="23424" y="13662"/>
                    <a:pt x="23437" y="13637"/>
                  </a:cubicBezTo>
                  <a:cubicBezTo>
                    <a:pt x="23461" y="13624"/>
                    <a:pt x="23474" y="13624"/>
                    <a:pt x="23486" y="13612"/>
                  </a:cubicBezTo>
                  <a:cubicBezTo>
                    <a:pt x="23499" y="13600"/>
                    <a:pt x="23523" y="13587"/>
                    <a:pt x="23536" y="13587"/>
                  </a:cubicBezTo>
                  <a:lnTo>
                    <a:pt x="23561" y="13550"/>
                  </a:lnTo>
                  <a:cubicBezTo>
                    <a:pt x="23623" y="13500"/>
                    <a:pt x="23672" y="13463"/>
                    <a:pt x="23722" y="13401"/>
                  </a:cubicBezTo>
                  <a:lnTo>
                    <a:pt x="23747" y="13364"/>
                  </a:lnTo>
                  <a:cubicBezTo>
                    <a:pt x="23772" y="13351"/>
                    <a:pt x="23784" y="13339"/>
                    <a:pt x="23784" y="13314"/>
                  </a:cubicBezTo>
                  <a:cubicBezTo>
                    <a:pt x="23797" y="13289"/>
                    <a:pt x="23809" y="13277"/>
                    <a:pt x="23809" y="13252"/>
                  </a:cubicBezTo>
                  <a:cubicBezTo>
                    <a:pt x="23809" y="13239"/>
                    <a:pt x="23809" y="13239"/>
                    <a:pt x="23834" y="13202"/>
                  </a:cubicBezTo>
                  <a:cubicBezTo>
                    <a:pt x="23834" y="13190"/>
                    <a:pt x="23846" y="13165"/>
                    <a:pt x="23846" y="13140"/>
                  </a:cubicBezTo>
                  <a:lnTo>
                    <a:pt x="23846" y="13128"/>
                  </a:lnTo>
                  <a:cubicBezTo>
                    <a:pt x="23846" y="13103"/>
                    <a:pt x="23859" y="13078"/>
                    <a:pt x="23859" y="13065"/>
                  </a:cubicBezTo>
                  <a:cubicBezTo>
                    <a:pt x="23871" y="13041"/>
                    <a:pt x="23871" y="13016"/>
                    <a:pt x="23871" y="13003"/>
                  </a:cubicBezTo>
                  <a:lnTo>
                    <a:pt x="23871" y="12941"/>
                  </a:lnTo>
                  <a:lnTo>
                    <a:pt x="23871" y="12929"/>
                  </a:lnTo>
                  <a:lnTo>
                    <a:pt x="23871" y="12854"/>
                  </a:lnTo>
                  <a:cubicBezTo>
                    <a:pt x="23871" y="12817"/>
                    <a:pt x="23859" y="12792"/>
                    <a:pt x="23859" y="12755"/>
                  </a:cubicBezTo>
                  <a:lnTo>
                    <a:pt x="21797" y="658"/>
                  </a:lnTo>
                  <a:cubicBezTo>
                    <a:pt x="21785" y="596"/>
                    <a:pt x="21760" y="534"/>
                    <a:pt x="21747" y="497"/>
                  </a:cubicBezTo>
                  <a:cubicBezTo>
                    <a:pt x="21735" y="472"/>
                    <a:pt x="21735" y="447"/>
                    <a:pt x="21723" y="435"/>
                  </a:cubicBezTo>
                  <a:cubicBezTo>
                    <a:pt x="21698" y="410"/>
                    <a:pt x="21698" y="398"/>
                    <a:pt x="21685" y="385"/>
                  </a:cubicBezTo>
                  <a:cubicBezTo>
                    <a:pt x="21673" y="373"/>
                    <a:pt x="21636" y="335"/>
                    <a:pt x="21623" y="311"/>
                  </a:cubicBezTo>
                  <a:cubicBezTo>
                    <a:pt x="21623" y="286"/>
                    <a:pt x="21611" y="273"/>
                    <a:pt x="21598" y="261"/>
                  </a:cubicBezTo>
                  <a:cubicBezTo>
                    <a:pt x="21549" y="211"/>
                    <a:pt x="21499" y="162"/>
                    <a:pt x="21449" y="137"/>
                  </a:cubicBezTo>
                  <a:cubicBezTo>
                    <a:pt x="21437" y="124"/>
                    <a:pt x="21425" y="124"/>
                    <a:pt x="21412" y="99"/>
                  </a:cubicBezTo>
                  <a:lnTo>
                    <a:pt x="21313" y="62"/>
                  </a:lnTo>
                  <a:cubicBezTo>
                    <a:pt x="21263" y="37"/>
                    <a:pt x="21238" y="37"/>
                    <a:pt x="21201" y="25"/>
                  </a:cubicBezTo>
                  <a:cubicBezTo>
                    <a:pt x="21164" y="13"/>
                    <a:pt x="21114" y="0"/>
                    <a:pt x="2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545;p60">
              <a:extLst>
                <a:ext uri="{FF2B5EF4-FFF2-40B4-BE49-F238E27FC236}">
                  <a16:creationId xmlns:a16="http://schemas.microsoft.com/office/drawing/2014/main" id="{43ECC657-E5CB-5648-BCB2-CFD9E61BB960}"/>
                </a:ext>
              </a:extLst>
            </p:cNvPr>
            <p:cNvSpPr/>
            <p:nvPr/>
          </p:nvSpPr>
          <p:spPr>
            <a:xfrm>
              <a:off x="4152775" y="1240300"/>
              <a:ext cx="531275" cy="420200"/>
            </a:xfrm>
            <a:custGeom>
              <a:avLst/>
              <a:gdLst/>
              <a:ahLst/>
              <a:cxnLst/>
              <a:rect l="l" t="t" r="r" b="b"/>
              <a:pathLst>
                <a:path w="21251" h="16808" extrusionOk="0">
                  <a:moveTo>
                    <a:pt x="18878" y="0"/>
                  </a:moveTo>
                  <a:cubicBezTo>
                    <a:pt x="18443" y="174"/>
                    <a:pt x="17959" y="919"/>
                    <a:pt x="17959" y="1478"/>
                  </a:cubicBezTo>
                  <a:cubicBezTo>
                    <a:pt x="17959" y="3627"/>
                    <a:pt x="19598" y="7638"/>
                    <a:pt x="18630" y="10445"/>
                  </a:cubicBezTo>
                  <a:cubicBezTo>
                    <a:pt x="17860" y="12668"/>
                    <a:pt x="14854" y="12879"/>
                    <a:pt x="12867" y="13240"/>
                  </a:cubicBezTo>
                  <a:cubicBezTo>
                    <a:pt x="3987" y="14842"/>
                    <a:pt x="2323" y="14767"/>
                    <a:pt x="0" y="16630"/>
                  </a:cubicBezTo>
                  <a:cubicBezTo>
                    <a:pt x="37" y="16667"/>
                    <a:pt x="87" y="16705"/>
                    <a:pt x="149" y="16730"/>
                  </a:cubicBezTo>
                  <a:cubicBezTo>
                    <a:pt x="187" y="16754"/>
                    <a:pt x="211" y="16754"/>
                    <a:pt x="249" y="16767"/>
                  </a:cubicBezTo>
                  <a:cubicBezTo>
                    <a:pt x="307" y="16796"/>
                    <a:pt x="369" y="16808"/>
                    <a:pt x="436" y="16808"/>
                  </a:cubicBezTo>
                  <a:cubicBezTo>
                    <a:pt x="483" y="16808"/>
                    <a:pt x="533" y="16802"/>
                    <a:pt x="584" y="16792"/>
                  </a:cubicBezTo>
                  <a:lnTo>
                    <a:pt x="20083" y="13476"/>
                  </a:lnTo>
                  <a:lnTo>
                    <a:pt x="20691" y="13364"/>
                  </a:lnTo>
                  <a:cubicBezTo>
                    <a:pt x="20704" y="13364"/>
                    <a:pt x="20716" y="13351"/>
                    <a:pt x="20753" y="13351"/>
                  </a:cubicBezTo>
                  <a:lnTo>
                    <a:pt x="20778" y="13351"/>
                  </a:lnTo>
                  <a:cubicBezTo>
                    <a:pt x="20778" y="13339"/>
                    <a:pt x="20778" y="13339"/>
                    <a:pt x="20803" y="13339"/>
                  </a:cubicBezTo>
                  <a:cubicBezTo>
                    <a:pt x="20815" y="13339"/>
                    <a:pt x="20828" y="13314"/>
                    <a:pt x="20840" y="13314"/>
                  </a:cubicBezTo>
                  <a:cubicBezTo>
                    <a:pt x="20865" y="13314"/>
                    <a:pt x="20878" y="13314"/>
                    <a:pt x="20890" y="13302"/>
                  </a:cubicBezTo>
                  <a:cubicBezTo>
                    <a:pt x="20902" y="13289"/>
                    <a:pt x="20927" y="13289"/>
                    <a:pt x="20940" y="13277"/>
                  </a:cubicBezTo>
                  <a:cubicBezTo>
                    <a:pt x="20952" y="13277"/>
                    <a:pt x="20952" y="13252"/>
                    <a:pt x="20965" y="13252"/>
                  </a:cubicBezTo>
                  <a:cubicBezTo>
                    <a:pt x="20989" y="13252"/>
                    <a:pt x="20989" y="13240"/>
                    <a:pt x="21002" y="13240"/>
                  </a:cubicBezTo>
                  <a:cubicBezTo>
                    <a:pt x="21051" y="13215"/>
                    <a:pt x="21089" y="13165"/>
                    <a:pt x="21126" y="13115"/>
                  </a:cubicBezTo>
                  <a:cubicBezTo>
                    <a:pt x="21126" y="13103"/>
                    <a:pt x="21138" y="13103"/>
                    <a:pt x="21138" y="13091"/>
                  </a:cubicBezTo>
                  <a:cubicBezTo>
                    <a:pt x="21138" y="13066"/>
                    <a:pt x="21151" y="13066"/>
                    <a:pt x="21151" y="13053"/>
                  </a:cubicBezTo>
                  <a:cubicBezTo>
                    <a:pt x="21176" y="13041"/>
                    <a:pt x="21176" y="13004"/>
                    <a:pt x="21188" y="12991"/>
                  </a:cubicBezTo>
                  <a:cubicBezTo>
                    <a:pt x="21188" y="12979"/>
                    <a:pt x="21200" y="12966"/>
                    <a:pt x="21200" y="12942"/>
                  </a:cubicBezTo>
                  <a:cubicBezTo>
                    <a:pt x="21200" y="12929"/>
                    <a:pt x="21213" y="12917"/>
                    <a:pt x="21213" y="12904"/>
                  </a:cubicBezTo>
                  <a:lnTo>
                    <a:pt x="21213" y="12879"/>
                  </a:lnTo>
                  <a:cubicBezTo>
                    <a:pt x="21238" y="12867"/>
                    <a:pt x="21238" y="12855"/>
                    <a:pt x="21238" y="12842"/>
                  </a:cubicBezTo>
                  <a:cubicBezTo>
                    <a:pt x="21250" y="12817"/>
                    <a:pt x="21250" y="12805"/>
                    <a:pt x="21250" y="12793"/>
                  </a:cubicBezTo>
                  <a:lnTo>
                    <a:pt x="21250" y="12730"/>
                  </a:lnTo>
                  <a:lnTo>
                    <a:pt x="21250" y="12668"/>
                  </a:lnTo>
                  <a:lnTo>
                    <a:pt x="21250" y="12606"/>
                  </a:lnTo>
                  <a:lnTo>
                    <a:pt x="19201" y="497"/>
                  </a:lnTo>
                  <a:cubicBezTo>
                    <a:pt x="19201" y="448"/>
                    <a:pt x="19189" y="398"/>
                    <a:pt x="19164" y="361"/>
                  </a:cubicBezTo>
                  <a:cubicBezTo>
                    <a:pt x="19151" y="323"/>
                    <a:pt x="19151" y="311"/>
                    <a:pt x="19139" y="298"/>
                  </a:cubicBezTo>
                  <a:cubicBezTo>
                    <a:pt x="19139" y="274"/>
                    <a:pt x="19139" y="261"/>
                    <a:pt x="19126" y="249"/>
                  </a:cubicBezTo>
                  <a:cubicBezTo>
                    <a:pt x="19102" y="212"/>
                    <a:pt x="19089" y="187"/>
                    <a:pt x="19077" y="174"/>
                  </a:cubicBezTo>
                  <a:lnTo>
                    <a:pt x="19039" y="137"/>
                  </a:lnTo>
                  <a:cubicBezTo>
                    <a:pt x="19015" y="87"/>
                    <a:pt x="18965" y="63"/>
                    <a:pt x="18915" y="25"/>
                  </a:cubicBezTo>
                  <a:cubicBezTo>
                    <a:pt x="18903" y="13"/>
                    <a:pt x="18890" y="13"/>
                    <a:pt x="1887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46;p60">
              <a:extLst>
                <a:ext uri="{FF2B5EF4-FFF2-40B4-BE49-F238E27FC236}">
                  <a16:creationId xmlns:a16="http://schemas.microsoft.com/office/drawing/2014/main" id="{C9884756-97BD-A942-98D4-B8664811A4D7}"/>
                </a:ext>
              </a:extLst>
            </p:cNvPr>
            <p:cNvSpPr/>
            <p:nvPr/>
          </p:nvSpPr>
          <p:spPr>
            <a:xfrm>
              <a:off x="4311125" y="1624675"/>
              <a:ext cx="223575" cy="64625"/>
            </a:xfrm>
            <a:custGeom>
              <a:avLst/>
              <a:gdLst/>
              <a:ahLst/>
              <a:cxnLst/>
              <a:rect l="l" t="t" r="r" b="b"/>
              <a:pathLst>
                <a:path w="8943" h="2585" extrusionOk="0">
                  <a:moveTo>
                    <a:pt x="8942" y="1"/>
                  </a:moveTo>
                  <a:lnTo>
                    <a:pt x="0" y="1528"/>
                  </a:lnTo>
                  <a:lnTo>
                    <a:pt x="311" y="2125"/>
                  </a:lnTo>
                  <a:cubicBezTo>
                    <a:pt x="450" y="2415"/>
                    <a:pt x="739" y="2584"/>
                    <a:pt x="1056" y="2584"/>
                  </a:cubicBezTo>
                  <a:cubicBezTo>
                    <a:pt x="1105" y="2584"/>
                    <a:pt x="1155" y="2580"/>
                    <a:pt x="1205" y="2572"/>
                  </a:cubicBezTo>
                  <a:lnTo>
                    <a:pt x="8110" y="1392"/>
                  </a:lnTo>
                  <a:cubicBezTo>
                    <a:pt x="8160" y="1379"/>
                    <a:pt x="8210" y="1379"/>
                    <a:pt x="8234" y="1355"/>
                  </a:cubicBezTo>
                  <a:cubicBezTo>
                    <a:pt x="8545" y="1268"/>
                    <a:pt x="8781" y="982"/>
                    <a:pt x="8831" y="659"/>
                  </a:cubicBezTo>
                  <a:lnTo>
                    <a:pt x="89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47;p60">
              <a:extLst>
                <a:ext uri="{FF2B5EF4-FFF2-40B4-BE49-F238E27FC236}">
                  <a16:creationId xmlns:a16="http://schemas.microsoft.com/office/drawing/2014/main" id="{EDDAB183-65AF-814B-B749-82DE75488F5E}"/>
                </a:ext>
              </a:extLst>
            </p:cNvPr>
            <p:cNvSpPr/>
            <p:nvPr/>
          </p:nvSpPr>
          <p:spPr>
            <a:xfrm>
              <a:off x="4085175" y="1272875"/>
              <a:ext cx="190450" cy="36075"/>
            </a:xfrm>
            <a:custGeom>
              <a:avLst/>
              <a:gdLst/>
              <a:ahLst/>
              <a:cxnLst/>
              <a:rect l="l" t="t" r="r" b="b"/>
              <a:pathLst>
                <a:path w="7618" h="1443" extrusionOk="0">
                  <a:moveTo>
                    <a:pt x="7460" y="1"/>
                  </a:moveTo>
                  <a:cubicBezTo>
                    <a:pt x="7456" y="1"/>
                    <a:pt x="7453" y="1"/>
                    <a:pt x="7449" y="1"/>
                  </a:cubicBezTo>
                  <a:cubicBezTo>
                    <a:pt x="5374" y="213"/>
                    <a:pt x="2158" y="759"/>
                    <a:pt x="121" y="1256"/>
                  </a:cubicBezTo>
                  <a:cubicBezTo>
                    <a:pt x="1" y="1268"/>
                    <a:pt x="32" y="1443"/>
                    <a:pt x="146" y="1443"/>
                  </a:cubicBezTo>
                  <a:cubicBezTo>
                    <a:pt x="150" y="1443"/>
                    <a:pt x="154" y="1443"/>
                    <a:pt x="158" y="1442"/>
                  </a:cubicBezTo>
                  <a:cubicBezTo>
                    <a:pt x="2232" y="1243"/>
                    <a:pt x="5449" y="697"/>
                    <a:pt x="7486" y="200"/>
                  </a:cubicBezTo>
                  <a:cubicBezTo>
                    <a:pt x="7618" y="176"/>
                    <a:pt x="7576" y="1"/>
                    <a:pt x="7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548;p60">
              <a:extLst>
                <a:ext uri="{FF2B5EF4-FFF2-40B4-BE49-F238E27FC236}">
                  <a16:creationId xmlns:a16="http://schemas.microsoft.com/office/drawing/2014/main" id="{363B3CDE-121B-794F-8B84-91C1DA33EA65}"/>
                </a:ext>
              </a:extLst>
            </p:cNvPr>
            <p:cNvSpPr/>
            <p:nvPr/>
          </p:nvSpPr>
          <p:spPr>
            <a:xfrm>
              <a:off x="4105050" y="1681175"/>
              <a:ext cx="195425" cy="37325"/>
            </a:xfrm>
            <a:custGeom>
              <a:avLst/>
              <a:gdLst/>
              <a:ahLst/>
              <a:cxnLst/>
              <a:rect l="l" t="t" r="r" b="b"/>
              <a:pathLst>
                <a:path w="7817" h="1493" extrusionOk="0">
                  <a:moveTo>
                    <a:pt x="7659" y="1"/>
                  </a:moveTo>
                  <a:cubicBezTo>
                    <a:pt x="7655" y="1"/>
                    <a:pt x="7651" y="1"/>
                    <a:pt x="7647" y="1"/>
                  </a:cubicBezTo>
                  <a:cubicBezTo>
                    <a:pt x="5486" y="212"/>
                    <a:pt x="2220" y="771"/>
                    <a:pt x="121" y="1293"/>
                  </a:cubicBezTo>
                  <a:cubicBezTo>
                    <a:pt x="1" y="1317"/>
                    <a:pt x="20" y="1492"/>
                    <a:pt x="134" y="1492"/>
                  </a:cubicBezTo>
                  <a:cubicBezTo>
                    <a:pt x="138" y="1492"/>
                    <a:pt x="142" y="1492"/>
                    <a:pt x="146" y="1491"/>
                  </a:cubicBezTo>
                  <a:cubicBezTo>
                    <a:pt x="2294" y="1268"/>
                    <a:pt x="5585" y="734"/>
                    <a:pt x="7684" y="212"/>
                  </a:cubicBezTo>
                  <a:cubicBezTo>
                    <a:pt x="7817" y="188"/>
                    <a:pt x="7786" y="1"/>
                    <a:pt x="76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549;p60">
              <a:extLst>
                <a:ext uri="{FF2B5EF4-FFF2-40B4-BE49-F238E27FC236}">
                  <a16:creationId xmlns:a16="http://schemas.microsoft.com/office/drawing/2014/main" id="{E538AE5E-514B-8440-BC2D-4CFA7802D71A}"/>
                </a:ext>
              </a:extLst>
            </p:cNvPr>
            <p:cNvSpPr/>
            <p:nvPr/>
          </p:nvSpPr>
          <p:spPr>
            <a:xfrm>
              <a:off x="4402725" y="1628400"/>
              <a:ext cx="128250" cy="47225"/>
            </a:xfrm>
            <a:custGeom>
              <a:avLst/>
              <a:gdLst/>
              <a:ahLst/>
              <a:cxnLst/>
              <a:rect l="l" t="t" r="r" b="b"/>
              <a:pathLst>
                <a:path w="5130" h="1889" extrusionOk="0">
                  <a:moveTo>
                    <a:pt x="5129" y="1"/>
                  </a:moveTo>
                  <a:lnTo>
                    <a:pt x="1391" y="634"/>
                  </a:lnTo>
                  <a:cubicBezTo>
                    <a:pt x="1155" y="1044"/>
                    <a:pt x="745" y="1491"/>
                    <a:pt x="0" y="1889"/>
                  </a:cubicBezTo>
                  <a:lnTo>
                    <a:pt x="4434" y="1131"/>
                  </a:lnTo>
                  <a:cubicBezTo>
                    <a:pt x="4757" y="1081"/>
                    <a:pt x="5005" y="833"/>
                    <a:pt x="5055" y="510"/>
                  </a:cubicBezTo>
                  <a:lnTo>
                    <a:pt x="5129" y="1"/>
                  </a:ln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550;p60">
              <a:extLst>
                <a:ext uri="{FF2B5EF4-FFF2-40B4-BE49-F238E27FC236}">
                  <a16:creationId xmlns:a16="http://schemas.microsoft.com/office/drawing/2014/main" id="{4109C431-1652-EB4A-8532-11E937F27688}"/>
                </a:ext>
              </a:extLst>
            </p:cNvPr>
            <p:cNvSpPr/>
            <p:nvPr/>
          </p:nvSpPr>
          <p:spPr>
            <a:xfrm>
              <a:off x="4112400" y="1592400"/>
              <a:ext cx="660450" cy="163650"/>
            </a:xfrm>
            <a:custGeom>
              <a:avLst/>
              <a:gdLst/>
              <a:ahLst/>
              <a:cxnLst/>
              <a:rect l="l" t="t" r="r" b="b"/>
              <a:pathLst>
                <a:path w="26418" h="6546" extrusionOk="0">
                  <a:moveTo>
                    <a:pt x="25212" y="0"/>
                  </a:moveTo>
                  <a:cubicBezTo>
                    <a:pt x="25225" y="1453"/>
                    <a:pt x="23660" y="1751"/>
                    <a:pt x="23660" y="1751"/>
                  </a:cubicBezTo>
                  <a:cubicBezTo>
                    <a:pt x="23660" y="1751"/>
                    <a:pt x="3255" y="5229"/>
                    <a:pt x="1404" y="5539"/>
                  </a:cubicBezTo>
                  <a:cubicBezTo>
                    <a:pt x="411" y="5713"/>
                    <a:pt x="88" y="6160"/>
                    <a:pt x="1" y="6545"/>
                  </a:cubicBezTo>
                  <a:cubicBezTo>
                    <a:pt x="75" y="6545"/>
                    <a:pt x="162" y="6545"/>
                    <a:pt x="249" y="6533"/>
                  </a:cubicBezTo>
                  <a:lnTo>
                    <a:pt x="25374" y="2261"/>
                  </a:lnTo>
                  <a:cubicBezTo>
                    <a:pt x="25995" y="2174"/>
                    <a:pt x="26417" y="1577"/>
                    <a:pt x="26305" y="956"/>
                  </a:cubicBezTo>
                  <a:cubicBezTo>
                    <a:pt x="26243" y="646"/>
                    <a:pt x="26082" y="398"/>
                    <a:pt x="25846" y="199"/>
                  </a:cubicBezTo>
                  <a:cubicBezTo>
                    <a:pt x="25660" y="75"/>
                    <a:pt x="25436" y="0"/>
                    <a:pt x="2521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551;p60">
              <a:extLst>
                <a:ext uri="{FF2B5EF4-FFF2-40B4-BE49-F238E27FC236}">
                  <a16:creationId xmlns:a16="http://schemas.microsoft.com/office/drawing/2014/main" id="{D1B05A0E-F308-F049-AE14-14340123857E}"/>
                </a:ext>
              </a:extLst>
            </p:cNvPr>
            <p:cNvSpPr/>
            <p:nvPr/>
          </p:nvSpPr>
          <p:spPr>
            <a:xfrm>
              <a:off x="4161450" y="1327025"/>
              <a:ext cx="187575" cy="194500"/>
            </a:xfrm>
            <a:custGeom>
              <a:avLst/>
              <a:gdLst/>
              <a:ahLst/>
              <a:cxnLst/>
              <a:rect l="l" t="t" r="r" b="b"/>
              <a:pathLst>
                <a:path w="7503" h="7780" extrusionOk="0">
                  <a:moveTo>
                    <a:pt x="5986" y="1"/>
                  </a:moveTo>
                  <a:cubicBezTo>
                    <a:pt x="5957" y="1"/>
                    <a:pt x="5929" y="3"/>
                    <a:pt x="5900" y="9"/>
                  </a:cubicBezTo>
                  <a:lnTo>
                    <a:pt x="461" y="928"/>
                  </a:lnTo>
                  <a:cubicBezTo>
                    <a:pt x="187" y="965"/>
                    <a:pt x="1" y="1214"/>
                    <a:pt x="51" y="1487"/>
                  </a:cubicBezTo>
                  <a:lnTo>
                    <a:pt x="1044" y="7361"/>
                  </a:lnTo>
                  <a:cubicBezTo>
                    <a:pt x="1088" y="7605"/>
                    <a:pt x="1291" y="7779"/>
                    <a:pt x="1519" y="7779"/>
                  </a:cubicBezTo>
                  <a:cubicBezTo>
                    <a:pt x="1546" y="7779"/>
                    <a:pt x="1575" y="7777"/>
                    <a:pt x="1603" y="7771"/>
                  </a:cubicBezTo>
                  <a:lnTo>
                    <a:pt x="7055" y="6852"/>
                  </a:lnTo>
                  <a:cubicBezTo>
                    <a:pt x="7316" y="6802"/>
                    <a:pt x="7502" y="6554"/>
                    <a:pt x="7453" y="6293"/>
                  </a:cubicBezTo>
                  <a:lnTo>
                    <a:pt x="6459" y="406"/>
                  </a:lnTo>
                  <a:cubicBezTo>
                    <a:pt x="6426" y="174"/>
                    <a:pt x="6215" y="1"/>
                    <a:pt x="59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552;p60">
              <a:extLst>
                <a:ext uri="{FF2B5EF4-FFF2-40B4-BE49-F238E27FC236}">
                  <a16:creationId xmlns:a16="http://schemas.microsoft.com/office/drawing/2014/main" id="{E988824C-1E35-D743-BDA9-15B136C6FE15}"/>
                </a:ext>
              </a:extLst>
            </p:cNvPr>
            <p:cNvSpPr/>
            <p:nvPr/>
          </p:nvSpPr>
          <p:spPr>
            <a:xfrm>
              <a:off x="4184750" y="1445225"/>
              <a:ext cx="164275" cy="76300"/>
            </a:xfrm>
            <a:custGeom>
              <a:avLst/>
              <a:gdLst/>
              <a:ahLst/>
              <a:cxnLst/>
              <a:rect l="l" t="t" r="r" b="b"/>
              <a:pathLst>
                <a:path w="6571" h="3052" extrusionOk="0">
                  <a:moveTo>
                    <a:pt x="3689" y="0"/>
                  </a:moveTo>
                  <a:cubicBezTo>
                    <a:pt x="3205" y="25"/>
                    <a:pt x="2733" y="112"/>
                    <a:pt x="2286" y="249"/>
                  </a:cubicBezTo>
                  <a:cubicBezTo>
                    <a:pt x="2161" y="298"/>
                    <a:pt x="2050" y="323"/>
                    <a:pt x="1950" y="373"/>
                  </a:cubicBezTo>
                  <a:cubicBezTo>
                    <a:pt x="1056" y="708"/>
                    <a:pt x="336" y="1292"/>
                    <a:pt x="0" y="2037"/>
                  </a:cubicBezTo>
                  <a:lnTo>
                    <a:pt x="112" y="2633"/>
                  </a:lnTo>
                  <a:cubicBezTo>
                    <a:pt x="156" y="2877"/>
                    <a:pt x="359" y="3051"/>
                    <a:pt x="587" y="3051"/>
                  </a:cubicBezTo>
                  <a:cubicBezTo>
                    <a:pt x="614" y="3051"/>
                    <a:pt x="643" y="3049"/>
                    <a:pt x="671" y="3043"/>
                  </a:cubicBezTo>
                  <a:lnTo>
                    <a:pt x="6123" y="2124"/>
                  </a:lnTo>
                  <a:cubicBezTo>
                    <a:pt x="6384" y="2074"/>
                    <a:pt x="6570" y="1826"/>
                    <a:pt x="6521" y="1565"/>
                  </a:cubicBezTo>
                  <a:lnTo>
                    <a:pt x="6421" y="944"/>
                  </a:lnTo>
                  <a:cubicBezTo>
                    <a:pt x="5850" y="323"/>
                    <a:pt x="4968" y="25"/>
                    <a:pt x="4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53;p60">
              <a:extLst>
                <a:ext uri="{FF2B5EF4-FFF2-40B4-BE49-F238E27FC236}">
                  <a16:creationId xmlns:a16="http://schemas.microsoft.com/office/drawing/2014/main" id="{45195910-F265-314B-B1EC-EC3C9DFFA233}"/>
                </a:ext>
              </a:extLst>
            </p:cNvPr>
            <p:cNvSpPr/>
            <p:nvPr/>
          </p:nvSpPr>
          <p:spPr>
            <a:xfrm>
              <a:off x="4187225" y="1453600"/>
              <a:ext cx="161800" cy="67525"/>
            </a:xfrm>
            <a:custGeom>
              <a:avLst/>
              <a:gdLst/>
              <a:ahLst/>
              <a:cxnLst/>
              <a:rect l="l" t="t" r="r" b="b"/>
              <a:pathLst>
                <a:path w="6472" h="2701" extrusionOk="0">
                  <a:moveTo>
                    <a:pt x="5441" y="1"/>
                  </a:moveTo>
                  <a:cubicBezTo>
                    <a:pt x="5652" y="646"/>
                    <a:pt x="5217" y="1143"/>
                    <a:pt x="4608" y="1429"/>
                  </a:cubicBezTo>
                  <a:cubicBezTo>
                    <a:pt x="3230" y="2137"/>
                    <a:pt x="1516" y="2075"/>
                    <a:pt x="1" y="2149"/>
                  </a:cubicBezTo>
                  <a:lnTo>
                    <a:pt x="13" y="2286"/>
                  </a:lnTo>
                  <a:cubicBezTo>
                    <a:pt x="59" y="2524"/>
                    <a:pt x="270" y="2700"/>
                    <a:pt x="505" y="2700"/>
                  </a:cubicBezTo>
                  <a:cubicBezTo>
                    <a:pt x="527" y="2700"/>
                    <a:pt x="550" y="2699"/>
                    <a:pt x="572" y="2696"/>
                  </a:cubicBezTo>
                  <a:lnTo>
                    <a:pt x="6024" y="1777"/>
                  </a:lnTo>
                  <a:cubicBezTo>
                    <a:pt x="6285" y="1727"/>
                    <a:pt x="6471" y="1479"/>
                    <a:pt x="6422" y="1218"/>
                  </a:cubicBezTo>
                  <a:lnTo>
                    <a:pt x="6335" y="622"/>
                  </a:lnTo>
                  <a:cubicBezTo>
                    <a:pt x="6173" y="485"/>
                    <a:pt x="6024" y="361"/>
                    <a:pt x="5826" y="212"/>
                  </a:cubicBezTo>
                  <a:cubicBezTo>
                    <a:pt x="5751" y="162"/>
                    <a:pt x="5528" y="38"/>
                    <a:pt x="5441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554;p60">
              <a:extLst>
                <a:ext uri="{FF2B5EF4-FFF2-40B4-BE49-F238E27FC236}">
                  <a16:creationId xmlns:a16="http://schemas.microsoft.com/office/drawing/2014/main" id="{5612FE2F-6E4B-7746-B477-99971EC4B015}"/>
                </a:ext>
              </a:extLst>
            </p:cNvPr>
            <p:cNvSpPr/>
            <p:nvPr/>
          </p:nvSpPr>
          <p:spPr>
            <a:xfrm>
              <a:off x="4205850" y="1348025"/>
              <a:ext cx="85425" cy="131900"/>
            </a:xfrm>
            <a:custGeom>
              <a:avLst/>
              <a:gdLst/>
              <a:ahLst/>
              <a:cxnLst/>
              <a:rect l="l" t="t" r="r" b="b"/>
              <a:pathLst>
                <a:path w="3417" h="5276" extrusionOk="0">
                  <a:moveTo>
                    <a:pt x="1690" y="1"/>
                  </a:moveTo>
                  <a:cubicBezTo>
                    <a:pt x="1616" y="1"/>
                    <a:pt x="1529" y="1"/>
                    <a:pt x="1454" y="26"/>
                  </a:cubicBezTo>
                  <a:cubicBezTo>
                    <a:pt x="1" y="274"/>
                    <a:pt x="162" y="2410"/>
                    <a:pt x="783" y="3106"/>
                  </a:cubicBezTo>
                  <a:cubicBezTo>
                    <a:pt x="833" y="3156"/>
                    <a:pt x="895" y="3218"/>
                    <a:pt x="957" y="3267"/>
                  </a:cubicBezTo>
                  <a:cubicBezTo>
                    <a:pt x="1032" y="3329"/>
                    <a:pt x="1119" y="3392"/>
                    <a:pt x="1206" y="3441"/>
                  </a:cubicBezTo>
                  <a:cubicBezTo>
                    <a:pt x="1193" y="3640"/>
                    <a:pt x="1181" y="3777"/>
                    <a:pt x="1144" y="3901"/>
                  </a:cubicBezTo>
                  <a:cubicBezTo>
                    <a:pt x="1131" y="3975"/>
                    <a:pt x="1119" y="4037"/>
                    <a:pt x="1119" y="4124"/>
                  </a:cubicBezTo>
                  <a:cubicBezTo>
                    <a:pt x="1049" y="4834"/>
                    <a:pt x="1608" y="5276"/>
                    <a:pt x="2175" y="5276"/>
                  </a:cubicBezTo>
                  <a:cubicBezTo>
                    <a:pt x="2521" y="5276"/>
                    <a:pt x="2869" y="5112"/>
                    <a:pt x="3081" y="4745"/>
                  </a:cubicBezTo>
                  <a:cubicBezTo>
                    <a:pt x="3218" y="4559"/>
                    <a:pt x="3305" y="4062"/>
                    <a:pt x="3106" y="3702"/>
                  </a:cubicBezTo>
                  <a:cubicBezTo>
                    <a:pt x="3093" y="3665"/>
                    <a:pt x="3069" y="3640"/>
                    <a:pt x="3044" y="3603"/>
                  </a:cubicBezTo>
                  <a:cubicBezTo>
                    <a:pt x="2944" y="3441"/>
                    <a:pt x="2882" y="3292"/>
                    <a:pt x="2833" y="3193"/>
                  </a:cubicBezTo>
                  <a:cubicBezTo>
                    <a:pt x="2944" y="3069"/>
                    <a:pt x="3044" y="2907"/>
                    <a:pt x="3118" y="2721"/>
                  </a:cubicBezTo>
                  <a:cubicBezTo>
                    <a:pt x="3416" y="2013"/>
                    <a:pt x="3056" y="1"/>
                    <a:pt x="1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555;p60">
              <a:extLst>
                <a:ext uri="{FF2B5EF4-FFF2-40B4-BE49-F238E27FC236}">
                  <a16:creationId xmlns:a16="http://schemas.microsoft.com/office/drawing/2014/main" id="{77D0C620-91EE-1D4D-BEBE-E9BD778A109E}"/>
                </a:ext>
              </a:extLst>
            </p:cNvPr>
            <p:cNvSpPr/>
            <p:nvPr/>
          </p:nvSpPr>
          <p:spPr>
            <a:xfrm>
              <a:off x="4229775" y="1348025"/>
              <a:ext cx="61500" cy="107900"/>
            </a:xfrm>
            <a:custGeom>
              <a:avLst/>
              <a:gdLst/>
              <a:ahLst/>
              <a:cxnLst/>
              <a:rect l="l" t="t" r="r" b="b"/>
              <a:pathLst>
                <a:path w="2460" h="4316" extrusionOk="0">
                  <a:moveTo>
                    <a:pt x="733" y="1"/>
                  </a:moveTo>
                  <a:cubicBezTo>
                    <a:pt x="1217" y="622"/>
                    <a:pt x="1764" y="1988"/>
                    <a:pt x="981" y="2795"/>
                  </a:cubicBezTo>
                  <a:cubicBezTo>
                    <a:pt x="559" y="3230"/>
                    <a:pt x="360" y="3267"/>
                    <a:pt x="0" y="3280"/>
                  </a:cubicBezTo>
                  <a:cubicBezTo>
                    <a:pt x="87" y="3342"/>
                    <a:pt x="162" y="3404"/>
                    <a:pt x="249" y="3454"/>
                  </a:cubicBezTo>
                  <a:cubicBezTo>
                    <a:pt x="236" y="3652"/>
                    <a:pt x="224" y="3789"/>
                    <a:pt x="187" y="3913"/>
                  </a:cubicBezTo>
                  <a:cubicBezTo>
                    <a:pt x="426" y="4130"/>
                    <a:pt x="760" y="4315"/>
                    <a:pt x="1120" y="4315"/>
                  </a:cubicBezTo>
                  <a:cubicBezTo>
                    <a:pt x="1153" y="4315"/>
                    <a:pt x="1185" y="4314"/>
                    <a:pt x="1217" y="4311"/>
                  </a:cubicBezTo>
                  <a:cubicBezTo>
                    <a:pt x="1230" y="4311"/>
                    <a:pt x="1739" y="4224"/>
                    <a:pt x="2087" y="3603"/>
                  </a:cubicBezTo>
                  <a:cubicBezTo>
                    <a:pt x="1987" y="3441"/>
                    <a:pt x="1925" y="3292"/>
                    <a:pt x="1876" y="3193"/>
                  </a:cubicBezTo>
                  <a:cubicBezTo>
                    <a:pt x="1987" y="3069"/>
                    <a:pt x="2087" y="2907"/>
                    <a:pt x="2161" y="2721"/>
                  </a:cubicBezTo>
                  <a:cubicBezTo>
                    <a:pt x="2459" y="2001"/>
                    <a:pt x="2099" y="1"/>
                    <a:pt x="733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556;p60">
              <a:extLst>
                <a:ext uri="{FF2B5EF4-FFF2-40B4-BE49-F238E27FC236}">
                  <a16:creationId xmlns:a16="http://schemas.microsoft.com/office/drawing/2014/main" id="{E4D258E5-E05E-5643-B1EA-E192707D4DF1}"/>
                </a:ext>
              </a:extLst>
            </p:cNvPr>
            <p:cNvSpPr/>
            <p:nvPr/>
          </p:nvSpPr>
          <p:spPr>
            <a:xfrm>
              <a:off x="4087875" y="1233150"/>
              <a:ext cx="602675" cy="435325"/>
            </a:xfrm>
            <a:custGeom>
              <a:avLst/>
              <a:gdLst/>
              <a:ahLst/>
              <a:cxnLst/>
              <a:rect l="l" t="t" r="r" b="b"/>
              <a:pathLst>
                <a:path w="24107" h="17413" extrusionOk="0">
                  <a:moveTo>
                    <a:pt x="21188" y="224"/>
                  </a:moveTo>
                  <a:cubicBezTo>
                    <a:pt x="21226" y="224"/>
                    <a:pt x="21263" y="237"/>
                    <a:pt x="21300" y="249"/>
                  </a:cubicBezTo>
                  <a:cubicBezTo>
                    <a:pt x="21325" y="274"/>
                    <a:pt x="21362" y="274"/>
                    <a:pt x="21387" y="286"/>
                  </a:cubicBezTo>
                  <a:cubicBezTo>
                    <a:pt x="21412" y="299"/>
                    <a:pt x="21437" y="311"/>
                    <a:pt x="21474" y="311"/>
                  </a:cubicBezTo>
                  <a:cubicBezTo>
                    <a:pt x="21486" y="336"/>
                    <a:pt x="21499" y="336"/>
                    <a:pt x="21499" y="349"/>
                  </a:cubicBezTo>
                  <a:cubicBezTo>
                    <a:pt x="21549" y="373"/>
                    <a:pt x="21598" y="411"/>
                    <a:pt x="21623" y="460"/>
                  </a:cubicBezTo>
                  <a:lnTo>
                    <a:pt x="21660" y="485"/>
                  </a:lnTo>
                  <a:cubicBezTo>
                    <a:pt x="21673" y="522"/>
                    <a:pt x="21685" y="535"/>
                    <a:pt x="21698" y="560"/>
                  </a:cubicBezTo>
                  <a:cubicBezTo>
                    <a:pt x="21722" y="584"/>
                    <a:pt x="21722" y="597"/>
                    <a:pt x="21722" y="597"/>
                  </a:cubicBezTo>
                  <a:cubicBezTo>
                    <a:pt x="21735" y="609"/>
                    <a:pt x="21735" y="622"/>
                    <a:pt x="21747" y="659"/>
                  </a:cubicBezTo>
                  <a:cubicBezTo>
                    <a:pt x="21760" y="709"/>
                    <a:pt x="21785" y="746"/>
                    <a:pt x="21785" y="796"/>
                  </a:cubicBezTo>
                  <a:lnTo>
                    <a:pt x="23834" y="12892"/>
                  </a:lnTo>
                  <a:cubicBezTo>
                    <a:pt x="23834" y="12905"/>
                    <a:pt x="23846" y="12942"/>
                    <a:pt x="23846" y="12954"/>
                  </a:cubicBezTo>
                  <a:lnTo>
                    <a:pt x="23846" y="13016"/>
                  </a:lnTo>
                  <a:lnTo>
                    <a:pt x="23846" y="13079"/>
                  </a:lnTo>
                  <a:cubicBezTo>
                    <a:pt x="23846" y="13091"/>
                    <a:pt x="23846" y="13103"/>
                    <a:pt x="23834" y="13128"/>
                  </a:cubicBezTo>
                  <a:cubicBezTo>
                    <a:pt x="23834" y="13141"/>
                    <a:pt x="23834" y="13153"/>
                    <a:pt x="23809" y="13165"/>
                  </a:cubicBezTo>
                  <a:lnTo>
                    <a:pt x="23809" y="13190"/>
                  </a:lnTo>
                  <a:cubicBezTo>
                    <a:pt x="23809" y="13203"/>
                    <a:pt x="23796" y="13215"/>
                    <a:pt x="23796" y="13228"/>
                  </a:cubicBezTo>
                  <a:cubicBezTo>
                    <a:pt x="23796" y="13252"/>
                    <a:pt x="23784" y="13265"/>
                    <a:pt x="23784" y="13265"/>
                  </a:cubicBezTo>
                  <a:cubicBezTo>
                    <a:pt x="23784" y="13277"/>
                    <a:pt x="23772" y="13315"/>
                    <a:pt x="23747" y="13327"/>
                  </a:cubicBezTo>
                  <a:cubicBezTo>
                    <a:pt x="23747" y="13339"/>
                    <a:pt x="23734" y="13339"/>
                    <a:pt x="23734" y="13352"/>
                  </a:cubicBezTo>
                  <a:cubicBezTo>
                    <a:pt x="23734" y="13377"/>
                    <a:pt x="23722" y="13389"/>
                    <a:pt x="23722" y="13389"/>
                  </a:cubicBezTo>
                  <a:cubicBezTo>
                    <a:pt x="23685" y="13439"/>
                    <a:pt x="23647" y="13476"/>
                    <a:pt x="23598" y="13513"/>
                  </a:cubicBezTo>
                  <a:lnTo>
                    <a:pt x="23561" y="13538"/>
                  </a:lnTo>
                  <a:cubicBezTo>
                    <a:pt x="23548" y="13538"/>
                    <a:pt x="23548" y="13563"/>
                    <a:pt x="23536" y="13563"/>
                  </a:cubicBezTo>
                  <a:cubicBezTo>
                    <a:pt x="23523" y="13575"/>
                    <a:pt x="23498" y="13575"/>
                    <a:pt x="23486" y="13588"/>
                  </a:cubicBezTo>
                  <a:cubicBezTo>
                    <a:pt x="23474" y="13600"/>
                    <a:pt x="23461" y="13600"/>
                    <a:pt x="23436" y="13600"/>
                  </a:cubicBezTo>
                  <a:cubicBezTo>
                    <a:pt x="23424" y="13600"/>
                    <a:pt x="23411" y="13625"/>
                    <a:pt x="23399" y="13625"/>
                  </a:cubicBezTo>
                  <a:cubicBezTo>
                    <a:pt x="23399" y="13625"/>
                    <a:pt x="23374" y="13625"/>
                    <a:pt x="23362" y="13637"/>
                  </a:cubicBezTo>
                  <a:lnTo>
                    <a:pt x="23337" y="13637"/>
                  </a:lnTo>
                  <a:cubicBezTo>
                    <a:pt x="23300" y="13637"/>
                    <a:pt x="23287" y="13650"/>
                    <a:pt x="23250" y="13650"/>
                  </a:cubicBezTo>
                  <a:lnTo>
                    <a:pt x="22654" y="13762"/>
                  </a:lnTo>
                  <a:lnTo>
                    <a:pt x="3168" y="17115"/>
                  </a:lnTo>
                  <a:cubicBezTo>
                    <a:pt x="3105" y="17127"/>
                    <a:pt x="3043" y="17127"/>
                    <a:pt x="2994" y="17127"/>
                  </a:cubicBezTo>
                  <a:cubicBezTo>
                    <a:pt x="2932" y="17127"/>
                    <a:pt x="2882" y="17115"/>
                    <a:pt x="2820" y="17102"/>
                  </a:cubicBezTo>
                  <a:cubicBezTo>
                    <a:pt x="2795" y="17078"/>
                    <a:pt x="2758" y="17078"/>
                    <a:pt x="2733" y="17065"/>
                  </a:cubicBezTo>
                  <a:cubicBezTo>
                    <a:pt x="2671" y="17040"/>
                    <a:pt x="2621" y="17003"/>
                    <a:pt x="2571" y="16953"/>
                  </a:cubicBezTo>
                  <a:lnTo>
                    <a:pt x="2534" y="16916"/>
                  </a:lnTo>
                  <a:lnTo>
                    <a:pt x="2484" y="16866"/>
                  </a:lnTo>
                  <a:cubicBezTo>
                    <a:pt x="2422" y="16767"/>
                    <a:pt x="2373" y="16680"/>
                    <a:pt x="2360" y="16568"/>
                  </a:cubicBezTo>
                  <a:lnTo>
                    <a:pt x="311" y="4472"/>
                  </a:lnTo>
                  <a:cubicBezTo>
                    <a:pt x="249" y="4136"/>
                    <a:pt x="448" y="3814"/>
                    <a:pt x="795" y="3702"/>
                  </a:cubicBezTo>
                  <a:cubicBezTo>
                    <a:pt x="820" y="3689"/>
                    <a:pt x="857" y="3689"/>
                    <a:pt x="882" y="3689"/>
                  </a:cubicBezTo>
                  <a:lnTo>
                    <a:pt x="19263" y="535"/>
                  </a:lnTo>
                  <a:lnTo>
                    <a:pt x="19835" y="435"/>
                  </a:lnTo>
                  <a:lnTo>
                    <a:pt x="20990" y="237"/>
                  </a:lnTo>
                  <a:cubicBezTo>
                    <a:pt x="21014" y="237"/>
                    <a:pt x="21052" y="224"/>
                    <a:pt x="21077" y="224"/>
                  </a:cubicBezTo>
                  <a:close/>
                  <a:moveTo>
                    <a:pt x="21089" y="1"/>
                  </a:moveTo>
                  <a:cubicBezTo>
                    <a:pt x="21052" y="1"/>
                    <a:pt x="21014" y="1"/>
                    <a:pt x="20965" y="26"/>
                  </a:cubicBezTo>
                  <a:lnTo>
                    <a:pt x="19822" y="224"/>
                  </a:lnTo>
                  <a:lnTo>
                    <a:pt x="19251" y="311"/>
                  </a:lnTo>
                  <a:lnTo>
                    <a:pt x="870" y="3441"/>
                  </a:lnTo>
                  <a:cubicBezTo>
                    <a:pt x="833" y="3441"/>
                    <a:pt x="783" y="3453"/>
                    <a:pt x="721" y="3466"/>
                  </a:cubicBezTo>
                  <a:cubicBezTo>
                    <a:pt x="274" y="3602"/>
                    <a:pt x="1" y="4074"/>
                    <a:pt x="75" y="4521"/>
                  </a:cubicBezTo>
                  <a:lnTo>
                    <a:pt x="2137" y="16618"/>
                  </a:lnTo>
                  <a:cubicBezTo>
                    <a:pt x="2174" y="16767"/>
                    <a:pt x="2211" y="16891"/>
                    <a:pt x="2311" y="17016"/>
                  </a:cubicBezTo>
                  <a:cubicBezTo>
                    <a:pt x="2323" y="17040"/>
                    <a:pt x="2335" y="17065"/>
                    <a:pt x="2373" y="17078"/>
                  </a:cubicBezTo>
                  <a:cubicBezTo>
                    <a:pt x="2385" y="17102"/>
                    <a:pt x="2398" y="17127"/>
                    <a:pt x="2435" y="17140"/>
                  </a:cubicBezTo>
                  <a:cubicBezTo>
                    <a:pt x="2497" y="17202"/>
                    <a:pt x="2571" y="17251"/>
                    <a:pt x="2633" y="17301"/>
                  </a:cubicBezTo>
                  <a:cubicBezTo>
                    <a:pt x="2671" y="17314"/>
                    <a:pt x="2708" y="17326"/>
                    <a:pt x="2758" y="17363"/>
                  </a:cubicBezTo>
                  <a:cubicBezTo>
                    <a:pt x="2832" y="17388"/>
                    <a:pt x="2919" y="17413"/>
                    <a:pt x="2994" y="17413"/>
                  </a:cubicBezTo>
                  <a:cubicBezTo>
                    <a:pt x="3068" y="17413"/>
                    <a:pt x="3143" y="17413"/>
                    <a:pt x="3242" y="17388"/>
                  </a:cubicBezTo>
                  <a:lnTo>
                    <a:pt x="22741" y="14072"/>
                  </a:lnTo>
                  <a:lnTo>
                    <a:pt x="23312" y="13948"/>
                  </a:lnTo>
                  <a:cubicBezTo>
                    <a:pt x="23349" y="13948"/>
                    <a:pt x="23374" y="13935"/>
                    <a:pt x="23411" y="13935"/>
                  </a:cubicBezTo>
                  <a:cubicBezTo>
                    <a:pt x="23424" y="13935"/>
                    <a:pt x="23436" y="13911"/>
                    <a:pt x="23449" y="13911"/>
                  </a:cubicBezTo>
                  <a:lnTo>
                    <a:pt x="23486" y="13911"/>
                  </a:lnTo>
                  <a:cubicBezTo>
                    <a:pt x="23498" y="13911"/>
                    <a:pt x="23511" y="13898"/>
                    <a:pt x="23548" y="13898"/>
                  </a:cubicBezTo>
                  <a:lnTo>
                    <a:pt x="23573" y="13898"/>
                  </a:lnTo>
                  <a:cubicBezTo>
                    <a:pt x="23598" y="13886"/>
                    <a:pt x="23610" y="13886"/>
                    <a:pt x="23623" y="13873"/>
                  </a:cubicBezTo>
                  <a:cubicBezTo>
                    <a:pt x="23660" y="13849"/>
                    <a:pt x="23672" y="13836"/>
                    <a:pt x="23685" y="13836"/>
                  </a:cubicBezTo>
                  <a:cubicBezTo>
                    <a:pt x="23697" y="13824"/>
                    <a:pt x="23722" y="13824"/>
                    <a:pt x="23734" y="13811"/>
                  </a:cubicBezTo>
                  <a:lnTo>
                    <a:pt x="23759" y="13774"/>
                  </a:lnTo>
                  <a:cubicBezTo>
                    <a:pt x="23821" y="13724"/>
                    <a:pt x="23883" y="13662"/>
                    <a:pt x="23933" y="13588"/>
                  </a:cubicBezTo>
                  <a:cubicBezTo>
                    <a:pt x="23946" y="13575"/>
                    <a:pt x="23970" y="13563"/>
                    <a:pt x="23970" y="13538"/>
                  </a:cubicBezTo>
                  <a:cubicBezTo>
                    <a:pt x="23983" y="13526"/>
                    <a:pt x="23983" y="13513"/>
                    <a:pt x="23995" y="13501"/>
                  </a:cubicBezTo>
                  <a:cubicBezTo>
                    <a:pt x="24008" y="13476"/>
                    <a:pt x="24032" y="13451"/>
                    <a:pt x="24032" y="13414"/>
                  </a:cubicBezTo>
                  <a:cubicBezTo>
                    <a:pt x="24032" y="13401"/>
                    <a:pt x="24045" y="13389"/>
                    <a:pt x="24045" y="13377"/>
                  </a:cubicBezTo>
                  <a:lnTo>
                    <a:pt x="24045" y="13352"/>
                  </a:lnTo>
                  <a:cubicBezTo>
                    <a:pt x="24057" y="13327"/>
                    <a:pt x="24057" y="13315"/>
                    <a:pt x="24070" y="13277"/>
                  </a:cubicBezTo>
                  <a:lnTo>
                    <a:pt x="24070" y="13265"/>
                  </a:lnTo>
                  <a:cubicBezTo>
                    <a:pt x="24070" y="13252"/>
                    <a:pt x="24095" y="13215"/>
                    <a:pt x="24095" y="13203"/>
                  </a:cubicBezTo>
                  <a:cubicBezTo>
                    <a:pt x="24095" y="13165"/>
                    <a:pt x="24107" y="13153"/>
                    <a:pt x="24107" y="13128"/>
                  </a:cubicBezTo>
                  <a:lnTo>
                    <a:pt x="24107" y="13079"/>
                  </a:lnTo>
                  <a:lnTo>
                    <a:pt x="24107" y="13029"/>
                  </a:lnTo>
                  <a:lnTo>
                    <a:pt x="24107" y="12954"/>
                  </a:lnTo>
                  <a:cubicBezTo>
                    <a:pt x="24107" y="12917"/>
                    <a:pt x="24107" y="12892"/>
                    <a:pt x="24095" y="12855"/>
                  </a:cubicBezTo>
                  <a:lnTo>
                    <a:pt x="22045" y="771"/>
                  </a:lnTo>
                  <a:lnTo>
                    <a:pt x="21996" y="584"/>
                  </a:lnTo>
                  <a:cubicBezTo>
                    <a:pt x="21983" y="560"/>
                    <a:pt x="21983" y="535"/>
                    <a:pt x="21958" y="498"/>
                  </a:cubicBezTo>
                  <a:cubicBezTo>
                    <a:pt x="21958" y="485"/>
                    <a:pt x="21946" y="473"/>
                    <a:pt x="21934" y="460"/>
                  </a:cubicBezTo>
                  <a:cubicBezTo>
                    <a:pt x="21921" y="423"/>
                    <a:pt x="21896" y="398"/>
                    <a:pt x="21871" y="361"/>
                  </a:cubicBezTo>
                  <a:lnTo>
                    <a:pt x="21822" y="311"/>
                  </a:lnTo>
                  <a:cubicBezTo>
                    <a:pt x="21772" y="249"/>
                    <a:pt x="21710" y="212"/>
                    <a:pt x="21648" y="162"/>
                  </a:cubicBezTo>
                  <a:cubicBezTo>
                    <a:pt x="21635" y="150"/>
                    <a:pt x="21623" y="125"/>
                    <a:pt x="21611" y="125"/>
                  </a:cubicBezTo>
                  <a:lnTo>
                    <a:pt x="21511" y="88"/>
                  </a:lnTo>
                  <a:cubicBezTo>
                    <a:pt x="21462" y="63"/>
                    <a:pt x="21437" y="50"/>
                    <a:pt x="21400" y="38"/>
                  </a:cubicBezTo>
                  <a:cubicBezTo>
                    <a:pt x="21337" y="26"/>
                    <a:pt x="21300" y="1"/>
                    <a:pt x="2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557;p60">
              <a:extLst>
                <a:ext uri="{FF2B5EF4-FFF2-40B4-BE49-F238E27FC236}">
                  <a16:creationId xmlns:a16="http://schemas.microsoft.com/office/drawing/2014/main" id="{5D815034-FCE9-7141-B44F-614B9FAB855C}"/>
                </a:ext>
              </a:extLst>
            </p:cNvPr>
            <p:cNvSpPr/>
            <p:nvPr/>
          </p:nvSpPr>
          <p:spPr>
            <a:xfrm>
              <a:off x="4345900" y="1246750"/>
              <a:ext cx="22075" cy="20825"/>
            </a:xfrm>
            <a:custGeom>
              <a:avLst/>
              <a:gdLst/>
              <a:ahLst/>
              <a:cxnLst/>
              <a:rect l="l" t="t" r="r" b="b"/>
              <a:pathLst>
                <a:path w="883" h="833" extrusionOk="0">
                  <a:moveTo>
                    <a:pt x="424" y="1"/>
                  </a:moveTo>
                  <a:cubicBezTo>
                    <a:pt x="407" y="1"/>
                    <a:pt x="390" y="1"/>
                    <a:pt x="373" y="3"/>
                  </a:cubicBezTo>
                  <a:cubicBezTo>
                    <a:pt x="162" y="40"/>
                    <a:pt x="0" y="252"/>
                    <a:pt x="37" y="488"/>
                  </a:cubicBezTo>
                  <a:cubicBezTo>
                    <a:pt x="70" y="693"/>
                    <a:pt x="234" y="832"/>
                    <a:pt x="423" y="832"/>
                  </a:cubicBezTo>
                  <a:cubicBezTo>
                    <a:pt x="452" y="832"/>
                    <a:pt x="480" y="829"/>
                    <a:pt x="509" y="823"/>
                  </a:cubicBezTo>
                  <a:cubicBezTo>
                    <a:pt x="733" y="798"/>
                    <a:pt x="882" y="575"/>
                    <a:pt x="857" y="351"/>
                  </a:cubicBezTo>
                  <a:cubicBezTo>
                    <a:pt x="823" y="144"/>
                    <a:pt x="639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558;p60">
              <a:extLst>
                <a:ext uri="{FF2B5EF4-FFF2-40B4-BE49-F238E27FC236}">
                  <a16:creationId xmlns:a16="http://schemas.microsoft.com/office/drawing/2014/main" id="{A1AFA919-ED18-4C42-84F4-ACCB4840432D}"/>
                </a:ext>
              </a:extLst>
            </p:cNvPr>
            <p:cNvSpPr/>
            <p:nvPr/>
          </p:nvSpPr>
          <p:spPr>
            <a:xfrm>
              <a:off x="4041625" y="1184075"/>
              <a:ext cx="737125" cy="578500"/>
            </a:xfrm>
            <a:custGeom>
              <a:avLst/>
              <a:gdLst/>
              <a:ahLst/>
              <a:cxnLst/>
              <a:rect l="l" t="t" r="r" b="b"/>
              <a:pathLst>
                <a:path w="29485" h="23140" extrusionOk="0">
                  <a:moveTo>
                    <a:pt x="19548" y="17786"/>
                  </a:moveTo>
                  <a:lnTo>
                    <a:pt x="19486" y="18271"/>
                  </a:lnTo>
                  <a:lnTo>
                    <a:pt x="19437" y="18457"/>
                  </a:lnTo>
                  <a:cubicBezTo>
                    <a:pt x="19412" y="18519"/>
                    <a:pt x="19375" y="18581"/>
                    <a:pt x="19312" y="18643"/>
                  </a:cubicBezTo>
                  <a:cubicBezTo>
                    <a:pt x="19288" y="18680"/>
                    <a:pt x="19238" y="18718"/>
                    <a:pt x="19188" y="18743"/>
                  </a:cubicBezTo>
                  <a:cubicBezTo>
                    <a:pt x="19126" y="18792"/>
                    <a:pt x="19052" y="18829"/>
                    <a:pt x="18977" y="18854"/>
                  </a:cubicBezTo>
                  <a:cubicBezTo>
                    <a:pt x="18940" y="18867"/>
                    <a:pt x="18915" y="18867"/>
                    <a:pt x="18878" y="18867"/>
                  </a:cubicBezTo>
                  <a:lnTo>
                    <a:pt x="11973" y="20047"/>
                  </a:lnTo>
                  <a:cubicBezTo>
                    <a:pt x="11922" y="20058"/>
                    <a:pt x="11870" y="20064"/>
                    <a:pt x="11817" y="20064"/>
                  </a:cubicBezTo>
                  <a:cubicBezTo>
                    <a:pt x="11752" y="20064"/>
                    <a:pt x="11686" y="20055"/>
                    <a:pt x="11625" y="20034"/>
                  </a:cubicBezTo>
                  <a:cubicBezTo>
                    <a:pt x="11501" y="20009"/>
                    <a:pt x="11401" y="19922"/>
                    <a:pt x="11302" y="19835"/>
                  </a:cubicBezTo>
                  <a:cubicBezTo>
                    <a:pt x="11252" y="19786"/>
                    <a:pt x="11227" y="19736"/>
                    <a:pt x="11190" y="19674"/>
                  </a:cubicBezTo>
                  <a:lnTo>
                    <a:pt x="10967" y="19239"/>
                  </a:lnTo>
                  <a:lnTo>
                    <a:pt x="19548" y="17786"/>
                  </a:lnTo>
                  <a:close/>
                  <a:moveTo>
                    <a:pt x="23726" y="239"/>
                  </a:moveTo>
                  <a:cubicBezTo>
                    <a:pt x="23763" y="239"/>
                    <a:pt x="23799" y="242"/>
                    <a:pt x="23833" y="250"/>
                  </a:cubicBezTo>
                  <a:cubicBezTo>
                    <a:pt x="24069" y="262"/>
                    <a:pt x="24280" y="349"/>
                    <a:pt x="24479" y="498"/>
                  </a:cubicBezTo>
                  <a:cubicBezTo>
                    <a:pt x="24777" y="697"/>
                    <a:pt x="24963" y="1007"/>
                    <a:pt x="25026" y="1343"/>
                  </a:cubicBezTo>
                  <a:lnTo>
                    <a:pt x="27547" y="16172"/>
                  </a:lnTo>
                  <a:lnTo>
                    <a:pt x="19697" y="17513"/>
                  </a:lnTo>
                  <a:lnTo>
                    <a:pt x="10755" y="19028"/>
                  </a:lnTo>
                  <a:lnTo>
                    <a:pt x="2919" y="20370"/>
                  </a:lnTo>
                  <a:lnTo>
                    <a:pt x="385" y="5541"/>
                  </a:lnTo>
                  <a:cubicBezTo>
                    <a:pt x="286" y="4882"/>
                    <a:pt x="671" y="4249"/>
                    <a:pt x="1292" y="4050"/>
                  </a:cubicBezTo>
                  <a:lnTo>
                    <a:pt x="1478" y="4001"/>
                  </a:lnTo>
                  <a:lnTo>
                    <a:pt x="23485" y="262"/>
                  </a:lnTo>
                  <a:cubicBezTo>
                    <a:pt x="23563" y="254"/>
                    <a:pt x="23646" y="239"/>
                    <a:pt x="23726" y="239"/>
                  </a:cubicBezTo>
                  <a:close/>
                  <a:moveTo>
                    <a:pt x="28130" y="16358"/>
                  </a:moveTo>
                  <a:cubicBezTo>
                    <a:pt x="28317" y="16370"/>
                    <a:pt x="28503" y="16433"/>
                    <a:pt x="28677" y="16557"/>
                  </a:cubicBezTo>
                  <a:cubicBezTo>
                    <a:pt x="28925" y="16731"/>
                    <a:pt x="29074" y="16991"/>
                    <a:pt x="29124" y="17289"/>
                  </a:cubicBezTo>
                  <a:cubicBezTo>
                    <a:pt x="29136" y="17352"/>
                    <a:pt x="29136" y="17414"/>
                    <a:pt x="29136" y="17476"/>
                  </a:cubicBezTo>
                  <a:cubicBezTo>
                    <a:pt x="29136" y="17960"/>
                    <a:pt x="28826" y="18395"/>
                    <a:pt x="28366" y="18544"/>
                  </a:cubicBezTo>
                  <a:cubicBezTo>
                    <a:pt x="28317" y="18569"/>
                    <a:pt x="28267" y="18581"/>
                    <a:pt x="28205" y="18581"/>
                  </a:cubicBezTo>
                  <a:lnTo>
                    <a:pt x="3080" y="22853"/>
                  </a:lnTo>
                  <a:cubicBezTo>
                    <a:pt x="2993" y="22866"/>
                    <a:pt x="2919" y="22866"/>
                    <a:pt x="2832" y="22866"/>
                  </a:cubicBezTo>
                  <a:cubicBezTo>
                    <a:pt x="2608" y="22853"/>
                    <a:pt x="2422" y="22791"/>
                    <a:pt x="2236" y="22655"/>
                  </a:cubicBezTo>
                  <a:cubicBezTo>
                    <a:pt x="1987" y="22493"/>
                    <a:pt x="1838" y="22220"/>
                    <a:pt x="1788" y="21934"/>
                  </a:cubicBezTo>
                  <a:cubicBezTo>
                    <a:pt x="1689" y="21388"/>
                    <a:pt x="2024" y="20841"/>
                    <a:pt x="2546" y="20692"/>
                  </a:cubicBezTo>
                  <a:cubicBezTo>
                    <a:pt x="2596" y="20680"/>
                    <a:pt x="2658" y="20655"/>
                    <a:pt x="2707" y="20655"/>
                  </a:cubicBezTo>
                  <a:lnTo>
                    <a:pt x="2956" y="20618"/>
                  </a:lnTo>
                  <a:lnTo>
                    <a:pt x="10693" y="19289"/>
                  </a:lnTo>
                  <a:lnTo>
                    <a:pt x="10979" y="19786"/>
                  </a:lnTo>
                  <a:cubicBezTo>
                    <a:pt x="10991" y="19823"/>
                    <a:pt x="11004" y="19835"/>
                    <a:pt x="11029" y="19860"/>
                  </a:cubicBezTo>
                  <a:cubicBezTo>
                    <a:pt x="11091" y="19960"/>
                    <a:pt x="11153" y="20022"/>
                    <a:pt x="11227" y="20096"/>
                  </a:cubicBezTo>
                  <a:cubicBezTo>
                    <a:pt x="11376" y="20220"/>
                    <a:pt x="11563" y="20307"/>
                    <a:pt x="11774" y="20320"/>
                  </a:cubicBezTo>
                  <a:cubicBezTo>
                    <a:pt x="11796" y="20323"/>
                    <a:pt x="11819" y="20325"/>
                    <a:pt x="11842" y="20325"/>
                  </a:cubicBezTo>
                  <a:cubicBezTo>
                    <a:pt x="11898" y="20325"/>
                    <a:pt x="11957" y="20316"/>
                    <a:pt x="12010" y="20307"/>
                  </a:cubicBezTo>
                  <a:lnTo>
                    <a:pt x="18927" y="19128"/>
                  </a:lnTo>
                  <a:cubicBezTo>
                    <a:pt x="18965" y="19128"/>
                    <a:pt x="19014" y="19103"/>
                    <a:pt x="19064" y="19090"/>
                  </a:cubicBezTo>
                  <a:cubicBezTo>
                    <a:pt x="19300" y="19016"/>
                    <a:pt x="19486" y="18879"/>
                    <a:pt x="19611" y="18668"/>
                  </a:cubicBezTo>
                  <a:cubicBezTo>
                    <a:pt x="19648" y="18594"/>
                    <a:pt x="19697" y="18482"/>
                    <a:pt x="19735" y="18395"/>
                  </a:cubicBezTo>
                  <a:cubicBezTo>
                    <a:pt x="19747" y="18358"/>
                    <a:pt x="19747" y="18333"/>
                    <a:pt x="19747" y="18295"/>
                  </a:cubicBezTo>
                  <a:lnTo>
                    <a:pt x="19834" y="17737"/>
                  </a:lnTo>
                  <a:lnTo>
                    <a:pt x="27584" y="16420"/>
                  </a:lnTo>
                  <a:lnTo>
                    <a:pt x="27832" y="16370"/>
                  </a:lnTo>
                  <a:cubicBezTo>
                    <a:pt x="27894" y="16358"/>
                    <a:pt x="27969" y="16358"/>
                    <a:pt x="28056" y="16358"/>
                  </a:cubicBezTo>
                  <a:close/>
                  <a:moveTo>
                    <a:pt x="23733" y="1"/>
                  </a:moveTo>
                  <a:cubicBezTo>
                    <a:pt x="23638" y="1"/>
                    <a:pt x="23543" y="9"/>
                    <a:pt x="23448" y="26"/>
                  </a:cubicBezTo>
                  <a:lnTo>
                    <a:pt x="1428" y="3765"/>
                  </a:lnTo>
                  <a:cubicBezTo>
                    <a:pt x="1354" y="3789"/>
                    <a:pt x="1292" y="3802"/>
                    <a:pt x="1217" y="3814"/>
                  </a:cubicBezTo>
                  <a:cubicBezTo>
                    <a:pt x="472" y="4050"/>
                    <a:pt x="0" y="4820"/>
                    <a:pt x="124" y="5603"/>
                  </a:cubicBezTo>
                  <a:lnTo>
                    <a:pt x="2645" y="20432"/>
                  </a:lnTo>
                  <a:lnTo>
                    <a:pt x="2459" y="20469"/>
                  </a:lnTo>
                  <a:cubicBezTo>
                    <a:pt x="1801" y="20680"/>
                    <a:pt x="1403" y="21338"/>
                    <a:pt x="1528" y="22009"/>
                  </a:cubicBezTo>
                  <a:cubicBezTo>
                    <a:pt x="1590" y="22369"/>
                    <a:pt x="1788" y="22692"/>
                    <a:pt x="2087" y="22891"/>
                  </a:cubicBezTo>
                  <a:cubicBezTo>
                    <a:pt x="2285" y="23040"/>
                    <a:pt x="2521" y="23114"/>
                    <a:pt x="2745" y="23139"/>
                  </a:cubicBezTo>
                  <a:lnTo>
                    <a:pt x="2794" y="23139"/>
                  </a:lnTo>
                  <a:cubicBezTo>
                    <a:pt x="2894" y="23139"/>
                    <a:pt x="2993" y="23139"/>
                    <a:pt x="3105" y="23127"/>
                  </a:cubicBezTo>
                  <a:lnTo>
                    <a:pt x="28242" y="18854"/>
                  </a:lnTo>
                  <a:lnTo>
                    <a:pt x="28428" y="18817"/>
                  </a:lnTo>
                  <a:cubicBezTo>
                    <a:pt x="29074" y="18581"/>
                    <a:pt x="29484" y="17923"/>
                    <a:pt x="29372" y="17265"/>
                  </a:cubicBezTo>
                  <a:cubicBezTo>
                    <a:pt x="29310" y="16904"/>
                    <a:pt x="29112" y="16594"/>
                    <a:pt x="28813" y="16370"/>
                  </a:cubicBezTo>
                  <a:cubicBezTo>
                    <a:pt x="28578" y="16221"/>
                    <a:pt x="28317" y="16122"/>
                    <a:pt x="28056" y="16122"/>
                  </a:cubicBezTo>
                  <a:cubicBezTo>
                    <a:pt x="27957" y="16122"/>
                    <a:pt x="27882" y="16122"/>
                    <a:pt x="27795" y="16147"/>
                  </a:cubicBezTo>
                  <a:lnTo>
                    <a:pt x="25274" y="1318"/>
                  </a:lnTo>
                  <a:cubicBezTo>
                    <a:pt x="25199" y="896"/>
                    <a:pt x="24976" y="536"/>
                    <a:pt x="24616" y="287"/>
                  </a:cubicBezTo>
                  <a:cubicBezTo>
                    <a:pt x="24358" y="96"/>
                    <a:pt x="24048" y="1"/>
                    <a:pt x="23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559;p60">
              <a:extLst>
                <a:ext uri="{FF2B5EF4-FFF2-40B4-BE49-F238E27FC236}">
                  <a16:creationId xmlns:a16="http://schemas.microsoft.com/office/drawing/2014/main" id="{95286DA0-0675-194B-B431-04440AE97A50}"/>
                </a:ext>
              </a:extLst>
            </p:cNvPr>
            <p:cNvSpPr/>
            <p:nvPr/>
          </p:nvSpPr>
          <p:spPr>
            <a:xfrm>
              <a:off x="4158050" y="1323450"/>
              <a:ext cx="194400" cy="201050"/>
            </a:xfrm>
            <a:custGeom>
              <a:avLst/>
              <a:gdLst/>
              <a:ahLst/>
              <a:cxnLst/>
              <a:rect l="l" t="t" r="r" b="b"/>
              <a:pathLst>
                <a:path w="7776" h="8042" extrusionOk="0">
                  <a:moveTo>
                    <a:pt x="3602" y="1096"/>
                  </a:moveTo>
                  <a:cubicBezTo>
                    <a:pt x="3999" y="1096"/>
                    <a:pt x="4335" y="1282"/>
                    <a:pt x="4596" y="1667"/>
                  </a:cubicBezTo>
                  <a:cubicBezTo>
                    <a:pt x="4869" y="2089"/>
                    <a:pt x="4993" y="2648"/>
                    <a:pt x="4993" y="3083"/>
                  </a:cubicBezTo>
                  <a:cubicBezTo>
                    <a:pt x="4993" y="3319"/>
                    <a:pt x="4968" y="3505"/>
                    <a:pt x="4919" y="3642"/>
                  </a:cubicBezTo>
                  <a:cubicBezTo>
                    <a:pt x="4844" y="3816"/>
                    <a:pt x="4769" y="3952"/>
                    <a:pt x="4658" y="4076"/>
                  </a:cubicBezTo>
                  <a:cubicBezTo>
                    <a:pt x="4471" y="4300"/>
                    <a:pt x="4235" y="4437"/>
                    <a:pt x="3975" y="4499"/>
                  </a:cubicBezTo>
                  <a:lnTo>
                    <a:pt x="3962" y="4499"/>
                  </a:lnTo>
                  <a:cubicBezTo>
                    <a:pt x="3917" y="4504"/>
                    <a:pt x="3872" y="4507"/>
                    <a:pt x="3828" y="4507"/>
                  </a:cubicBezTo>
                  <a:cubicBezTo>
                    <a:pt x="3570" y="4507"/>
                    <a:pt x="3339" y="4420"/>
                    <a:pt x="3180" y="4325"/>
                  </a:cubicBezTo>
                  <a:cubicBezTo>
                    <a:pt x="3105" y="4275"/>
                    <a:pt x="3031" y="4213"/>
                    <a:pt x="2956" y="4151"/>
                  </a:cubicBezTo>
                  <a:cubicBezTo>
                    <a:pt x="2882" y="4101"/>
                    <a:pt x="2844" y="4064"/>
                    <a:pt x="2795" y="4002"/>
                  </a:cubicBezTo>
                  <a:cubicBezTo>
                    <a:pt x="2435" y="3592"/>
                    <a:pt x="2236" y="2611"/>
                    <a:pt x="2484" y="1903"/>
                  </a:cubicBezTo>
                  <a:cubicBezTo>
                    <a:pt x="2646" y="1456"/>
                    <a:pt x="2956" y="1195"/>
                    <a:pt x="3391" y="1108"/>
                  </a:cubicBezTo>
                  <a:lnTo>
                    <a:pt x="3403" y="1108"/>
                  </a:lnTo>
                  <a:cubicBezTo>
                    <a:pt x="3478" y="1096"/>
                    <a:pt x="3540" y="1096"/>
                    <a:pt x="3602" y="1096"/>
                  </a:cubicBezTo>
                  <a:close/>
                  <a:moveTo>
                    <a:pt x="4707" y="4387"/>
                  </a:moveTo>
                  <a:cubicBezTo>
                    <a:pt x="4757" y="4461"/>
                    <a:pt x="4782" y="4561"/>
                    <a:pt x="4844" y="4648"/>
                  </a:cubicBezTo>
                  <a:lnTo>
                    <a:pt x="4894" y="4747"/>
                  </a:lnTo>
                  <a:cubicBezTo>
                    <a:pt x="4943" y="4822"/>
                    <a:pt x="4968" y="4896"/>
                    <a:pt x="4981" y="4996"/>
                  </a:cubicBezTo>
                  <a:cubicBezTo>
                    <a:pt x="5005" y="5070"/>
                    <a:pt x="5005" y="5132"/>
                    <a:pt x="5005" y="5194"/>
                  </a:cubicBezTo>
                  <a:cubicBezTo>
                    <a:pt x="5005" y="5381"/>
                    <a:pt x="4956" y="5567"/>
                    <a:pt x="4894" y="5679"/>
                  </a:cubicBezTo>
                  <a:cubicBezTo>
                    <a:pt x="4702" y="6007"/>
                    <a:pt x="4396" y="6135"/>
                    <a:pt x="4100" y="6135"/>
                  </a:cubicBezTo>
                  <a:cubicBezTo>
                    <a:pt x="3993" y="6135"/>
                    <a:pt x="3887" y="6118"/>
                    <a:pt x="3788" y="6088"/>
                  </a:cubicBezTo>
                  <a:cubicBezTo>
                    <a:pt x="3515" y="6001"/>
                    <a:pt x="3180" y="5753"/>
                    <a:pt x="3155" y="5318"/>
                  </a:cubicBezTo>
                  <a:lnTo>
                    <a:pt x="3155" y="5120"/>
                  </a:lnTo>
                  <a:cubicBezTo>
                    <a:pt x="3155" y="5082"/>
                    <a:pt x="3155" y="5070"/>
                    <a:pt x="3167" y="5033"/>
                  </a:cubicBezTo>
                  <a:cubicBezTo>
                    <a:pt x="3167" y="4996"/>
                    <a:pt x="3180" y="4946"/>
                    <a:pt x="3205" y="4896"/>
                  </a:cubicBezTo>
                  <a:cubicBezTo>
                    <a:pt x="3217" y="4822"/>
                    <a:pt x="3229" y="4722"/>
                    <a:pt x="3242" y="4623"/>
                  </a:cubicBezTo>
                  <a:cubicBezTo>
                    <a:pt x="3341" y="4660"/>
                    <a:pt x="3465" y="4697"/>
                    <a:pt x="3590" y="4722"/>
                  </a:cubicBezTo>
                  <a:cubicBezTo>
                    <a:pt x="3602" y="4722"/>
                    <a:pt x="3614" y="4722"/>
                    <a:pt x="3652" y="4747"/>
                  </a:cubicBezTo>
                  <a:lnTo>
                    <a:pt x="3714" y="4747"/>
                  </a:lnTo>
                  <a:cubicBezTo>
                    <a:pt x="3737" y="4750"/>
                    <a:pt x="3762" y="4752"/>
                    <a:pt x="3788" y="4752"/>
                  </a:cubicBezTo>
                  <a:cubicBezTo>
                    <a:pt x="3860" y="4752"/>
                    <a:pt x="3939" y="4740"/>
                    <a:pt x="4012" y="4722"/>
                  </a:cubicBezTo>
                  <a:cubicBezTo>
                    <a:pt x="4024" y="4722"/>
                    <a:pt x="4037" y="4722"/>
                    <a:pt x="4049" y="4710"/>
                  </a:cubicBezTo>
                  <a:lnTo>
                    <a:pt x="4037" y="4710"/>
                  </a:lnTo>
                  <a:cubicBezTo>
                    <a:pt x="4074" y="4710"/>
                    <a:pt x="4099" y="4697"/>
                    <a:pt x="4111" y="4697"/>
                  </a:cubicBezTo>
                  <a:cubicBezTo>
                    <a:pt x="4136" y="4697"/>
                    <a:pt x="4161" y="4685"/>
                    <a:pt x="4173" y="4685"/>
                  </a:cubicBezTo>
                  <a:cubicBezTo>
                    <a:pt x="4211" y="4660"/>
                    <a:pt x="4235" y="4660"/>
                    <a:pt x="4273" y="4648"/>
                  </a:cubicBezTo>
                  <a:cubicBezTo>
                    <a:pt x="4285" y="4635"/>
                    <a:pt x="4322" y="4635"/>
                    <a:pt x="4335" y="4623"/>
                  </a:cubicBezTo>
                  <a:cubicBezTo>
                    <a:pt x="4347" y="4610"/>
                    <a:pt x="4360" y="4610"/>
                    <a:pt x="4384" y="4586"/>
                  </a:cubicBezTo>
                  <a:cubicBezTo>
                    <a:pt x="4447" y="4561"/>
                    <a:pt x="4484" y="4524"/>
                    <a:pt x="4546" y="4499"/>
                  </a:cubicBezTo>
                  <a:cubicBezTo>
                    <a:pt x="4571" y="4486"/>
                    <a:pt x="4583" y="4461"/>
                    <a:pt x="4608" y="4461"/>
                  </a:cubicBezTo>
                  <a:cubicBezTo>
                    <a:pt x="4633" y="4449"/>
                    <a:pt x="4658" y="4437"/>
                    <a:pt x="4670" y="4424"/>
                  </a:cubicBezTo>
                  <a:cubicBezTo>
                    <a:pt x="4695" y="4399"/>
                    <a:pt x="4707" y="4399"/>
                    <a:pt x="4707" y="4387"/>
                  </a:cubicBezTo>
                  <a:close/>
                  <a:moveTo>
                    <a:pt x="6160" y="276"/>
                  </a:moveTo>
                  <a:cubicBezTo>
                    <a:pt x="6223" y="276"/>
                    <a:pt x="6285" y="301"/>
                    <a:pt x="6334" y="338"/>
                  </a:cubicBezTo>
                  <a:cubicBezTo>
                    <a:pt x="6409" y="388"/>
                    <a:pt x="6459" y="475"/>
                    <a:pt x="6471" y="574"/>
                  </a:cubicBezTo>
                  <a:lnTo>
                    <a:pt x="7291" y="5455"/>
                  </a:lnTo>
                  <a:cubicBezTo>
                    <a:pt x="6769" y="5020"/>
                    <a:pt x="6036" y="4772"/>
                    <a:pt x="5179" y="4747"/>
                  </a:cubicBezTo>
                  <a:cubicBezTo>
                    <a:pt x="5167" y="4697"/>
                    <a:pt x="5155" y="4673"/>
                    <a:pt x="5117" y="4623"/>
                  </a:cubicBezTo>
                  <a:lnTo>
                    <a:pt x="5080" y="4524"/>
                  </a:lnTo>
                  <a:cubicBezTo>
                    <a:pt x="5018" y="4399"/>
                    <a:pt x="4956" y="4300"/>
                    <a:pt x="4906" y="4188"/>
                  </a:cubicBezTo>
                  <a:cubicBezTo>
                    <a:pt x="5018" y="4064"/>
                    <a:pt x="5092" y="3903"/>
                    <a:pt x="5155" y="3754"/>
                  </a:cubicBezTo>
                  <a:cubicBezTo>
                    <a:pt x="5353" y="3257"/>
                    <a:pt x="5266" y="2214"/>
                    <a:pt x="4807" y="1543"/>
                  </a:cubicBezTo>
                  <a:cubicBezTo>
                    <a:pt x="4521" y="1096"/>
                    <a:pt x="4099" y="860"/>
                    <a:pt x="3614" y="860"/>
                  </a:cubicBezTo>
                  <a:cubicBezTo>
                    <a:pt x="3540" y="860"/>
                    <a:pt x="3465" y="860"/>
                    <a:pt x="3379" y="872"/>
                  </a:cubicBezTo>
                  <a:lnTo>
                    <a:pt x="3366" y="872"/>
                  </a:lnTo>
                  <a:cubicBezTo>
                    <a:pt x="2844" y="972"/>
                    <a:pt x="2447" y="1294"/>
                    <a:pt x="2261" y="1841"/>
                  </a:cubicBezTo>
                  <a:cubicBezTo>
                    <a:pt x="1975" y="2661"/>
                    <a:pt x="2223" y="3716"/>
                    <a:pt x="2621" y="4188"/>
                  </a:cubicBezTo>
                  <a:cubicBezTo>
                    <a:pt x="2671" y="4250"/>
                    <a:pt x="2733" y="4312"/>
                    <a:pt x="2807" y="4350"/>
                  </a:cubicBezTo>
                  <a:cubicBezTo>
                    <a:pt x="2869" y="4412"/>
                    <a:pt x="2956" y="4461"/>
                    <a:pt x="3006" y="4511"/>
                  </a:cubicBezTo>
                  <a:cubicBezTo>
                    <a:pt x="2993" y="4648"/>
                    <a:pt x="2981" y="4772"/>
                    <a:pt x="2969" y="4884"/>
                  </a:cubicBezTo>
                  <a:cubicBezTo>
                    <a:pt x="2956" y="4958"/>
                    <a:pt x="2931" y="5033"/>
                    <a:pt x="2931" y="5120"/>
                  </a:cubicBezTo>
                  <a:lnTo>
                    <a:pt x="2931" y="5157"/>
                  </a:lnTo>
                  <a:cubicBezTo>
                    <a:pt x="2137" y="5492"/>
                    <a:pt x="1540" y="5952"/>
                    <a:pt x="1180" y="6511"/>
                  </a:cubicBezTo>
                  <a:lnTo>
                    <a:pt x="323" y="1605"/>
                  </a:lnTo>
                  <a:cubicBezTo>
                    <a:pt x="298" y="1419"/>
                    <a:pt x="423" y="1232"/>
                    <a:pt x="621" y="1195"/>
                  </a:cubicBezTo>
                  <a:lnTo>
                    <a:pt x="6074" y="276"/>
                  </a:lnTo>
                  <a:close/>
                  <a:moveTo>
                    <a:pt x="5254" y="4996"/>
                  </a:moveTo>
                  <a:lnTo>
                    <a:pt x="5254" y="4996"/>
                  </a:lnTo>
                  <a:cubicBezTo>
                    <a:pt x="6148" y="5045"/>
                    <a:pt x="6893" y="5356"/>
                    <a:pt x="7378" y="5852"/>
                  </a:cubicBezTo>
                  <a:lnTo>
                    <a:pt x="7465" y="6424"/>
                  </a:lnTo>
                  <a:cubicBezTo>
                    <a:pt x="7502" y="6610"/>
                    <a:pt x="7378" y="6796"/>
                    <a:pt x="7166" y="6821"/>
                  </a:cubicBezTo>
                  <a:lnTo>
                    <a:pt x="1727" y="7740"/>
                  </a:lnTo>
                  <a:cubicBezTo>
                    <a:pt x="1691" y="7754"/>
                    <a:pt x="1656" y="7761"/>
                    <a:pt x="1621" y="7761"/>
                  </a:cubicBezTo>
                  <a:cubicBezTo>
                    <a:pt x="1475" y="7761"/>
                    <a:pt x="1347" y="7643"/>
                    <a:pt x="1317" y="7492"/>
                  </a:cubicBezTo>
                  <a:lnTo>
                    <a:pt x="1230" y="6921"/>
                  </a:lnTo>
                  <a:cubicBezTo>
                    <a:pt x="1503" y="6312"/>
                    <a:pt x="2099" y="5778"/>
                    <a:pt x="2919" y="5430"/>
                  </a:cubicBezTo>
                  <a:cubicBezTo>
                    <a:pt x="2993" y="5865"/>
                    <a:pt x="3292" y="6200"/>
                    <a:pt x="3726" y="6349"/>
                  </a:cubicBezTo>
                  <a:cubicBezTo>
                    <a:pt x="3801" y="6374"/>
                    <a:pt x="3900" y="6386"/>
                    <a:pt x="3987" y="6386"/>
                  </a:cubicBezTo>
                  <a:lnTo>
                    <a:pt x="4099" y="6386"/>
                  </a:lnTo>
                  <a:cubicBezTo>
                    <a:pt x="4471" y="6386"/>
                    <a:pt x="4881" y="6225"/>
                    <a:pt x="5130" y="5803"/>
                  </a:cubicBezTo>
                  <a:cubicBezTo>
                    <a:pt x="5217" y="5629"/>
                    <a:pt x="5291" y="5318"/>
                    <a:pt x="5254" y="4996"/>
                  </a:cubicBezTo>
                  <a:close/>
                  <a:moveTo>
                    <a:pt x="6076" y="1"/>
                  </a:moveTo>
                  <a:cubicBezTo>
                    <a:pt x="6055" y="1"/>
                    <a:pt x="6033" y="1"/>
                    <a:pt x="6011" y="3"/>
                  </a:cubicBezTo>
                  <a:lnTo>
                    <a:pt x="559" y="922"/>
                  </a:lnTo>
                  <a:cubicBezTo>
                    <a:pt x="224" y="984"/>
                    <a:pt x="0" y="1294"/>
                    <a:pt x="62" y="1642"/>
                  </a:cubicBezTo>
                  <a:lnTo>
                    <a:pt x="944" y="6896"/>
                  </a:lnTo>
                  <a:lnTo>
                    <a:pt x="1056" y="7504"/>
                  </a:lnTo>
                  <a:cubicBezTo>
                    <a:pt x="1106" y="7790"/>
                    <a:pt x="1342" y="7989"/>
                    <a:pt x="1615" y="8026"/>
                  </a:cubicBezTo>
                  <a:cubicBezTo>
                    <a:pt x="1640" y="8038"/>
                    <a:pt x="1668" y="8041"/>
                    <a:pt x="1696" y="8041"/>
                  </a:cubicBezTo>
                  <a:cubicBezTo>
                    <a:pt x="1724" y="8041"/>
                    <a:pt x="1752" y="8038"/>
                    <a:pt x="1776" y="8038"/>
                  </a:cubicBezTo>
                  <a:lnTo>
                    <a:pt x="7216" y="7119"/>
                  </a:lnTo>
                  <a:cubicBezTo>
                    <a:pt x="7564" y="7057"/>
                    <a:pt x="7775" y="6747"/>
                    <a:pt x="7713" y="6399"/>
                  </a:cubicBezTo>
                  <a:lnTo>
                    <a:pt x="7614" y="5778"/>
                  </a:lnTo>
                  <a:lnTo>
                    <a:pt x="6719" y="524"/>
                  </a:lnTo>
                  <a:cubicBezTo>
                    <a:pt x="6695" y="363"/>
                    <a:pt x="6595" y="226"/>
                    <a:pt x="6471" y="115"/>
                  </a:cubicBezTo>
                  <a:cubicBezTo>
                    <a:pt x="6351" y="39"/>
                    <a:pt x="6222" y="1"/>
                    <a:pt x="6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560;p60">
              <a:extLst>
                <a:ext uri="{FF2B5EF4-FFF2-40B4-BE49-F238E27FC236}">
                  <a16:creationId xmlns:a16="http://schemas.microsoft.com/office/drawing/2014/main" id="{DE5C5C12-F8C4-4C4C-A665-26FDE54F0E16}"/>
                </a:ext>
              </a:extLst>
            </p:cNvPr>
            <p:cNvSpPr/>
            <p:nvPr/>
          </p:nvSpPr>
          <p:spPr>
            <a:xfrm>
              <a:off x="4201200" y="1549500"/>
              <a:ext cx="155575" cy="32050"/>
            </a:xfrm>
            <a:custGeom>
              <a:avLst/>
              <a:gdLst/>
              <a:ahLst/>
              <a:cxnLst/>
              <a:rect l="l" t="t" r="r" b="b"/>
              <a:pathLst>
                <a:path w="6223" h="1282" extrusionOk="0">
                  <a:moveTo>
                    <a:pt x="6072" y="0"/>
                  </a:moveTo>
                  <a:cubicBezTo>
                    <a:pt x="6064" y="0"/>
                    <a:pt x="6057" y="1"/>
                    <a:pt x="6049" y="2"/>
                  </a:cubicBezTo>
                  <a:lnTo>
                    <a:pt x="125" y="1008"/>
                  </a:lnTo>
                  <a:cubicBezTo>
                    <a:pt x="38" y="1033"/>
                    <a:pt x="1" y="1095"/>
                    <a:pt x="13" y="1170"/>
                  </a:cubicBezTo>
                  <a:cubicBezTo>
                    <a:pt x="26" y="1232"/>
                    <a:pt x="75" y="1281"/>
                    <a:pt x="125" y="1281"/>
                  </a:cubicBezTo>
                  <a:lnTo>
                    <a:pt x="150" y="1281"/>
                  </a:lnTo>
                  <a:lnTo>
                    <a:pt x="6086" y="263"/>
                  </a:lnTo>
                  <a:cubicBezTo>
                    <a:pt x="6173" y="238"/>
                    <a:pt x="6223" y="176"/>
                    <a:pt x="6210" y="114"/>
                  </a:cubicBezTo>
                  <a:cubicBezTo>
                    <a:pt x="6199" y="47"/>
                    <a:pt x="6138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561;p60">
              <a:extLst>
                <a:ext uri="{FF2B5EF4-FFF2-40B4-BE49-F238E27FC236}">
                  <a16:creationId xmlns:a16="http://schemas.microsoft.com/office/drawing/2014/main" id="{7F666659-60F6-1548-9FC7-239110AD8522}"/>
                </a:ext>
              </a:extLst>
            </p:cNvPr>
            <p:cNvSpPr/>
            <p:nvPr/>
          </p:nvSpPr>
          <p:spPr>
            <a:xfrm>
              <a:off x="4196850" y="1523100"/>
              <a:ext cx="155600" cy="32050"/>
            </a:xfrm>
            <a:custGeom>
              <a:avLst/>
              <a:gdLst/>
              <a:ahLst/>
              <a:cxnLst/>
              <a:rect l="l" t="t" r="r" b="b"/>
              <a:pathLst>
                <a:path w="6224" h="1282" extrusionOk="0">
                  <a:moveTo>
                    <a:pt x="6084" y="1"/>
                  </a:moveTo>
                  <a:cubicBezTo>
                    <a:pt x="6077" y="1"/>
                    <a:pt x="6069" y="1"/>
                    <a:pt x="6062" y="3"/>
                  </a:cubicBezTo>
                  <a:lnTo>
                    <a:pt x="125" y="1009"/>
                  </a:lnTo>
                  <a:cubicBezTo>
                    <a:pt x="50" y="1033"/>
                    <a:pt x="1" y="1096"/>
                    <a:pt x="13" y="1170"/>
                  </a:cubicBezTo>
                  <a:cubicBezTo>
                    <a:pt x="38" y="1232"/>
                    <a:pt x="75" y="1282"/>
                    <a:pt x="125" y="1282"/>
                  </a:cubicBezTo>
                  <a:lnTo>
                    <a:pt x="162" y="1282"/>
                  </a:lnTo>
                  <a:lnTo>
                    <a:pt x="6086" y="263"/>
                  </a:lnTo>
                  <a:cubicBezTo>
                    <a:pt x="6186" y="251"/>
                    <a:pt x="6223" y="176"/>
                    <a:pt x="6211" y="114"/>
                  </a:cubicBezTo>
                  <a:cubicBezTo>
                    <a:pt x="6199" y="48"/>
                    <a:pt x="6148" y="1"/>
                    <a:pt x="6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562;p60">
              <a:extLst>
                <a:ext uri="{FF2B5EF4-FFF2-40B4-BE49-F238E27FC236}">
                  <a16:creationId xmlns:a16="http://schemas.microsoft.com/office/drawing/2014/main" id="{BAA60572-FAFD-F54B-9BE5-F1495D4EAC0D}"/>
                </a:ext>
              </a:extLst>
            </p:cNvPr>
            <p:cNvSpPr/>
            <p:nvPr/>
          </p:nvSpPr>
          <p:spPr>
            <a:xfrm>
              <a:off x="4205850" y="1575625"/>
              <a:ext cx="155275" cy="31700"/>
            </a:xfrm>
            <a:custGeom>
              <a:avLst/>
              <a:gdLst/>
              <a:ahLst/>
              <a:cxnLst/>
              <a:rect l="l" t="t" r="r" b="b"/>
              <a:pathLst>
                <a:path w="6211" h="1268" extrusionOk="0">
                  <a:moveTo>
                    <a:pt x="6049" y="1"/>
                  </a:moveTo>
                  <a:lnTo>
                    <a:pt x="125" y="1006"/>
                  </a:lnTo>
                  <a:cubicBezTo>
                    <a:pt x="38" y="1019"/>
                    <a:pt x="1" y="1081"/>
                    <a:pt x="13" y="1168"/>
                  </a:cubicBezTo>
                  <a:cubicBezTo>
                    <a:pt x="26" y="1230"/>
                    <a:pt x="76" y="1267"/>
                    <a:pt x="125" y="1267"/>
                  </a:cubicBezTo>
                  <a:lnTo>
                    <a:pt x="150" y="1267"/>
                  </a:lnTo>
                  <a:lnTo>
                    <a:pt x="6087" y="261"/>
                  </a:lnTo>
                  <a:cubicBezTo>
                    <a:pt x="6161" y="249"/>
                    <a:pt x="6211" y="187"/>
                    <a:pt x="6198" y="112"/>
                  </a:cubicBezTo>
                  <a:cubicBezTo>
                    <a:pt x="6198" y="50"/>
                    <a:pt x="6136" y="1"/>
                    <a:pt x="6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563;p60">
              <a:extLst>
                <a:ext uri="{FF2B5EF4-FFF2-40B4-BE49-F238E27FC236}">
                  <a16:creationId xmlns:a16="http://schemas.microsoft.com/office/drawing/2014/main" id="{98F0C1F1-46F2-0B4F-A842-826C4ED6E0EB}"/>
                </a:ext>
              </a:extLst>
            </p:cNvPr>
            <p:cNvSpPr/>
            <p:nvPr/>
          </p:nvSpPr>
          <p:spPr>
            <a:xfrm>
              <a:off x="4454250" y="1506350"/>
              <a:ext cx="155275" cy="32050"/>
            </a:xfrm>
            <a:custGeom>
              <a:avLst/>
              <a:gdLst/>
              <a:ahLst/>
              <a:cxnLst/>
              <a:rect l="l" t="t" r="r" b="b"/>
              <a:pathLst>
                <a:path w="6211" h="1282" extrusionOk="0">
                  <a:moveTo>
                    <a:pt x="6075" y="0"/>
                  </a:moveTo>
                  <a:cubicBezTo>
                    <a:pt x="6067" y="0"/>
                    <a:pt x="6058" y="1"/>
                    <a:pt x="6049" y="2"/>
                  </a:cubicBezTo>
                  <a:lnTo>
                    <a:pt x="125" y="1020"/>
                  </a:lnTo>
                  <a:cubicBezTo>
                    <a:pt x="38" y="1033"/>
                    <a:pt x="1" y="1095"/>
                    <a:pt x="13" y="1169"/>
                  </a:cubicBezTo>
                  <a:cubicBezTo>
                    <a:pt x="26" y="1231"/>
                    <a:pt x="75" y="1281"/>
                    <a:pt x="125" y="1281"/>
                  </a:cubicBezTo>
                  <a:lnTo>
                    <a:pt x="150" y="1281"/>
                  </a:lnTo>
                  <a:lnTo>
                    <a:pt x="6086" y="275"/>
                  </a:lnTo>
                  <a:cubicBezTo>
                    <a:pt x="6161" y="250"/>
                    <a:pt x="6210" y="188"/>
                    <a:pt x="6210" y="114"/>
                  </a:cubicBezTo>
                  <a:cubicBezTo>
                    <a:pt x="6199" y="47"/>
                    <a:pt x="6148" y="0"/>
                    <a:pt x="6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564;p60">
              <a:extLst>
                <a:ext uri="{FF2B5EF4-FFF2-40B4-BE49-F238E27FC236}">
                  <a16:creationId xmlns:a16="http://schemas.microsoft.com/office/drawing/2014/main" id="{05BBFFB8-EADF-4C46-BE31-61E135DA9F06}"/>
                </a:ext>
              </a:extLst>
            </p:cNvPr>
            <p:cNvSpPr/>
            <p:nvPr/>
          </p:nvSpPr>
          <p:spPr>
            <a:xfrm>
              <a:off x="4449600" y="1480450"/>
              <a:ext cx="155575" cy="31850"/>
            </a:xfrm>
            <a:custGeom>
              <a:avLst/>
              <a:gdLst/>
              <a:ahLst/>
              <a:cxnLst/>
              <a:rect l="l" t="t" r="r" b="b"/>
              <a:pathLst>
                <a:path w="6223" h="1274" extrusionOk="0">
                  <a:moveTo>
                    <a:pt x="6088" y="1"/>
                  </a:moveTo>
                  <a:cubicBezTo>
                    <a:pt x="6075" y="1"/>
                    <a:pt x="6062" y="3"/>
                    <a:pt x="6049" y="7"/>
                  </a:cubicBezTo>
                  <a:lnTo>
                    <a:pt x="125" y="1013"/>
                  </a:lnTo>
                  <a:cubicBezTo>
                    <a:pt x="38" y="1026"/>
                    <a:pt x="0" y="1088"/>
                    <a:pt x="13" y="1162"/>
                  </a:cubicBezTo>
                  <a:cubicBezTo>
                    <a:pt x="25" y="1224"/>
                    <a:pt x="75" y="1274"/>
                    <a:pt x="125" y="1274"/>
                  </a:cubicBezTo>
                  <a:lnTo>
                    <a:pt x="149" y="1274"/>
                  </a:lnTo>
                  <a:lnTo>
                    <a:pt x="6086" y="268"/>
                  </a:lnTo>
                  <a:cubicBezTo>
                    <a:pt x="6173" y="231"/>
                    <a:pt x="6223" y="169"/>
                    <a:pt x="6210" y="106"/>
                  </a:cubicBezTo>
                  <a:cubicBezTo>
                    <a:pt x="6200" y="45"/>
                    <a:pt x="6148" y="1"/>
                    <a:pt x="6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565;p60">
              <a:extLst>
                <a:ext uri="{FF2B5EF4-FFF2-40B4-BE49-F238E27FC236}">
                  <a16:creationId xmlns:a16="http://schemas.microsoft.com/office/drawing/2014/main" id="{545EC2DA-3FBB-CF48-A796-B40A91DBD1E5}"/>
                </a:ext>
              </a:extLst>
            </p:cNvPr>
            <p:cNvSpPr/>
            <p:nvPr/>
          </p:nvSpPr>
          <p:spPr>
            <a:xfrm>
              <a:off x="4458900" y="1532725"/>
              <a:ext cx="155275" cy="32050"/>
            </a:xfrm>
            <a:custGeom>
              <a:avLst/>
              <a:gdLst/>
              <a:ahLst/>
              <a:cxnLst/>
              <a:rect l="l" t="t" r="r" b="b"/>
              <a:pathLst>
                <a:path w="6211" h="1282" extrusionOk="0">
                  <a:moveTo>
                    <a:pt x="6068" y="1"/>
                  </a:moveTo>
                  <a:cubicBezTo>
                    <a:pt x="6062" y="1"/>
                    <a:pt x="6056" y="1"/>
                    <a:pt x="6049" y="3"/>
                  </a:cubicBezTo>
                  <a:lnTo>
                    <a:pt x="125" y="1021"/>
                  </a:lnTo>
                  <a:cubicBezTo>
                    <a:pt x="51" y="1033"/>
                    <a:pt x="1" y="1096"/>
                    <a:pt x="13" y="1170"/>
                  </a:cubicBezTo>
                  <a:cubicBezTo>
                    <a:pt x="26" y="1232"/>
                    <a:pt x="75" y="1282"/>
                    <a:pt x="125" y="1282"/>
                  </a:cubicBezTo>
                  <a:lnTo>
                    <a:pt x="150" y="1282"/>
                  </a:lnTo>
                  <a:lnTo>
                    <a:pt x="6087" y="276"/>
                  </a:lnTo>
                  <a:cubicBezTo>
                    <a:pt x="6161" y="251"/>
                    <a:pt x="6211" y="189"/>
                    <a:pt x="6198" y="114"/>
                  </a:cubicBezTo>
                  <a:cubicBezTo>
                    <a:pt x="6176" y="48"/>
                    <a:pt x="6124" y="1"/>
                    <a:pt x="6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566;p60">
              <a:extLst>
                <a:ext uri="{FF2B5EF4-FFF2-40B4-BE49-F238E27FC236}">
                  <a16:creationId xmlns:a16="http://schemas.microsoft.com/office/drawing/2014/main" id="{32B30F34-2CAD-CE46-B858-CC4FC3491552}"/>
                </a:ext>
              </a:extLst>
            </p:cNvPr>
            <p:cNvSpPr/>
            <p:nvPr/>
          </p:nvSpPr>
          <p:spPr>
            <a:xfrm>
              <a:off x="4362350" y="1306075"/>
              <a:ext cx="54675" cy="287900"/>
            </a:xfrm>
            <a:custGeom>
              <a:avLst/>
              <a:gdLst/>
              <a:ahLst/>
              <a:cxnLst/>
              <a:rect l="l" t="t" r="r" b="b"/>
              <a:pathLst>
                <a:path w="2187" h="11516" extrusionOk="0">
                  <a:moveTo>
                    <a:pt x="147" y="0"/>
                  </a:moveTo>
                  <a:cubicBezTo>
                    <a:pt x="140" y="0"/>
                    <a:pt x="132" y="1"/>
                    <a:pt x="125" y="2"/>
                  </a:cubicBezTo>
                  <a:cubicBezTo>
                    <a:pt x="38" y="27"/>
                    <a:pt x="0" y="89"/>
                    <a:pt x="13" y="164"/>
                  </a:cubicBezTo>
                  <a:lnTo>
                    <a:pt x="1926" y="11403"/>
                  </a:lnTo>
                  <a:cubicBezTo>
                    <a:pt x="1938" y="11466"/>
                    <a:pt x="1988" y="11515"/>
                    <a:pt x="2025" y="11515"/>
                  </a:cubicBezTo>
                  <a:lnTo>
                    <a:pt x="2062" y="11515"/>
                  </a:lnTo>
                  <a:cubicBezTo>
                    <a:pt x="2137" y="11490"/>
                    <a:pt x="2186" y="11428"/>
                    <a:pt x="2174" y="11354"/>
                  </a:cubicBezTo>
                  <a:lnTo>
                    <a:pt x="261" y="114"/>
                  </a:lnTo>
                  <a:cubicBezTo>
                    <a:pt x="261" y="47"/>
                    <a:pt x="211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567;p60">
              <a:extLst>
                <a:ext uri="{FF2B5EF4-FFF2-40B4-BE49-F238E27FC236}">
                  <a16:creationId xmlns:a16="http://schemas.microsoft.com/office/drawing/2014/main" id="{18E38CD1-20BA-B242-8840-9119874980AE}"/>
                </a:ext>
              </a:extLst>
            </p:cNvPr>
            <p:cNvSpPr/>
            <p:nvPr/>
          </p:nvSpPr>
          <p:spPr>
            <a:xfrm>
              <a:off x="4584650" y="1496100"/>
              <a:ext cx="171125" cy="197500"/>
            </a:xfrm>
            <a:custGeom>
              <a:avLst/>
              <a:gdLst/>
              <a:ahLst/>
              <a:cxnLst/>
              <a:rect l="l" t="t" r="r" b="b"/>
              <a:pathLst>
                <a:path w="6845" h="7900" extrusionOk="0">
                  <a:moveTo>
                    <a:pt x="1843" y="1"/>
                  </a:moveTo>
                  <a:cubicBezTo>
                    <a:pt x="1739" y="1"/>
                    <a:pt x="1632" y="31"/>
                    <a:pt x="1541" y="101"/>
                  </a:cubicBezTo>
                  <a:lnTo>
                    <a:pt x="274" y="1033"/>
                  </a:lnTo>
                  <a:cubicBezTo>
                    <a:pt x="51" y="1219"/>
                    <a:pt x="1" y="1567"/>
                    <a:pt x="175" y="1803"/>
                  </a:cubicBezTo>
                  <a:lnTo>
                    <a:pt x="4298" y="7367"/>
                  </a:lnTo>
                  <a:cubicBezTo>
                    <a:pt x="4557" y="7715"/>
                    <a:pt x="4954" y="7900"/>
                    <a:pt x="5358" y="7900"/>
                  </a:cubicBezTo>
                  <a:cubicBezTo>
                    <a:pt x="5631" y="7900"/>
                    <a:pt x="5908" y="7815"/>
                    <a:pt x="6149" y="7640"/>
                  </a:cubicBezTo>
                  <a:cubicBezTo>
                    <a:pt x="6720" y="7205"/>
                    <a:pt x="6844" y="6373"/>
                    <a:pt x="6409" y="5790"/>
                  </a:cubicBezTo>
                  <a:lnTo>
                    <a:pt x="2274" y="226"/>
                  </a:lnTo>
                  <a:cubicBezTo>
                    <a:pt x="2236" y="151"/>
                    <a:pt x="2162" y="89"/>
                    <a:pt x="2075" y="52"/>
                  </a:cubicBezTo>
                  <a:cubicBezTo>
                    <a:pt x="2004" y="19"/>
                    <a:pt x="1925" y="1"/>
                    <a:pt x="1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568;p60">
              <a:extLst>
                <a:ext uri="{FF2B5EF4-FFF2-40B4-BE49-F238E27FC236}">
                  <a16:creationId xmlns:a16="http://schemas.microsoft.com/office/drawing/2014/main" id="{61F3E8C4-3CF8-5F4C-AC22-693CADB4D1A1}"/>
                </a:ext>
              </a:extLst>
            </p:cNvPr>
            <p:cNvSpPr/>
            <p:nvPr/>
          </p:nvSpPr>
          <p:spPr>
            <a:xfrm>
              <a:off x="4397125" y="1286575"/>
              <a:ext cx="248100" cy="220125"/>
            </a:xfrm>
            <a:custGeom>
              <a:avLst/>
              <a:gdLst/>
              <a:ahLst/>
              <a:cxnLst/>
              <a:rect l="l" t="t" r="r" b="b"/>
              <a:pathLst>
                <a:path w="9924" h="8805" extrusionOk="0">
                  <a:moveTo>
                    <a:pt x="5004" y="0"/>
                  </a:moveTo>
                  <a:cubicBezTo>
                    <a:pt x="4463" y="0"/>
                    <a:pt x="3913" y="100"/>
                    <a:pt x="3379" y="310"/>
                  </a:cubicBezTo>
                  <a:cubicBezTo>
                    <a:pt x="1118" y="1192"/>
                    <a:pt x="0" y="3751"/>
                    <a:pt x="895" y="6011"/>
                  </a:cubicBezTo>
                  <a:cubicBezTo>
                    <a:pt x="1582" y="7746"/>
                    <a:pt x="3251" y="8805"/>
                    <a:pt x="5020" y="8805"/>
                  </a:cubicBezTo>
                  <a:cubicBezTo>
                    <a:pt x="5329" y="8805"/>
                    <a:pt x="5640" y="8772"/>
                    <a:pt x="5949" y="8706"/>
                  </a:cubicBezTo>
                  <a:cubicBezTo>
                    <a:pt x="6173" y="8656"/>
                    <a:pt x="6409" y="8594"/>
                    <a:pt x="6633" y="8495"/>
                  </a:cubicBezTo>
                  <a:cubicBezTo>
                    <a:pt x="6844" y="8420"/>
                    <a:pt x="7067" y="8321"/>
                    <a:pt x="7266" y="8184"/>
                  </a:cubicBezTo>
                  <a:cubicBezTo>
                    <a:pt x="9104" y="7104"/>
                    <a:pt x="9924" y="4819"/>
                    <a:pt x="9116" y="2794"/>
                  </a:cubicBezTo>
                  <a:cubicBezTo>
                    <a:pt x="8423" y="1056"/>
                    <a:pt x="6763" y="0"/>
                    <a:pt x="50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569;p60">
              <a:extLst>
                <a:ext uri="{FF2B5EF4-FFF2-40B4-BE49-F238E27FC236}">
                  <a16:creationId xmlns:a16="http://schemas.microsoft.com/office/drawing/2014/main" id="{92067A53-45AE-5148-98C1-F4BA9F6AF16A}"/>
                </a:ext>
              </a:extLst>
            </p:cNvPr>
            <p:cNvSpPr/>
            <p:nvPr/>
          </p:nvSpPr>
          <p:spPr>
            <a:xfrm>
              <a:off x="4661050" y="1597975"/>
              <a:ext cx="95025" cy="95025"/>
            </a:xfrm>
            <a:custGeom>
              <a:avLst/>
              <a:gdLst/>
              <a:ahLst/>
              <a:cxnLst/>
              <a:rect l="l" t="t" r="r" b="b"/>
              <a:pathLst>
                <a:path w="3801" h="3801" extrusionOk="0">
                  <a:moveTo>
                    <a:pt x="2111" y="1"/>
                  </a:moveTo>
                  <a:lnTo>
                    <a:pt x="0" y="1590"/>
                  </a:lnTo>
                  <a:lnTo>
                    <a:pt x="1254" y="3279"/>
                  </a:lnTo>
                  <a:cubicBezTo>
                    <a:pt x="1513" y="3619"/>
                    <a:pt x="1912" y="3801"/>
                    <a:pt x="2316" y="3801"/>
                  </a:cubicBezTo>
                  <a:cubicBezTo>
                    <a:pt x="2591" y="3801"/>
                    <a:pt x="2868" y="3716"/>
                    <a:pt x="3105" y="3540"/>
                  </a:cubicBezTo>
                  <a:cubicBezTo>
                    <a:pt x="3676" y="3106"/>
                    <a:pt x="3801" y="2286"/>
                    <a:pt x="3366" y="170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570;p60">
              <a:extLst>
                <a:ext uri="{FF2B5EF4-FFF2-40B4-BE49-F238E27FC236}">
                  <a16:creationId xmlns:a16="http://schemas.microsoft.com/office/drawing/2014/main" id="{AA1F27B6-840C-BF4D-B330-FD0570BF6DAF}"/>
                </a:ext>
              </a:extLst>
            </p:cNvPr>
            <p:cNvSpPr/>
            <p:nvPr/>
          </p:nvSpPr>
          <p:spPr>
            <a:xfrm>
              <a:off x="4423200" y="1309025"/>
              <a:ext cx="198125" cy="174975"/>
            </a:xfrm>
            <a:custGeom>
              <a:avLst/>
              <a:gdLst/>
              <a:ahLst/>
              <a:cxnLst/>
              <a:rect l="l" t="t" r="r" b="b"/>
              <a:pathLst>
                <a:path w="7925" h="6999" extrusionOk="0">
                  <a:moveTo>
                    <a:pt x="3941" y="1"/>
                  </a:moveTo>
                  <a:cubicBezTo>
                    <a:pt x="3861" y="1"/>
                    <a:pt x="3782" y="3"/>
                    <a:pt x="3702" y="9"/>
                  </a:cubicBezTo>
                  <a:cubicBezTo>
                    <a:pt x="3366" y="21"/>
                    <a:pt x="3031" y="108"/>
                    <a:pt x="2683" y="245"/>
                  </a:cubicBezTo>
                  <a:cubicBezTo>
                    <a:pt x="882" y="952"/>
                    <a:pt x="1" y="2977"/>
                    <a:pt x="709" y="4778"/>
                  </a:cubicBezTo>
                  <a:cubicBezTo>
                    <a:pt x="1069" y="5672"/>
                    <a:pt x="1752" y="6343"/>
                    <a:pt x="2572" y="6703"/>
                  </a:cubicBezTo>
                  <a:cubicBezTo>
                    <a:pt x="3010" y="6895"/>
                    <a:pt x="3487" y="6999"/>
                    <a:pt x="3972" y="6999"/>
                  </a:cubicBezTo>
                  <a:cubicBezTo>
                    <a:pt x="4395" y="6999"/>
                    <a:pt x="4825" y="6920"/>
                    <a:pt x="5242" y="6752"/>
                  </a:cubicBezTo>
                  <a:cubicBezTo>
                    <a:pt x="7043" y="6044"/>
                    <a:pt x="7924" y="4020"/>
                    <a:pt x="7216" y="2219"/>
                  </a:cubicBezTo>
                  <a:cubicBezTo>
                    <a:pt x="6676" y="832"/>
                    <a:pt x="5355" y="1"/>
                    <a:pt x="3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571;p60">
              <a:extLst>
                <a:ext uri="{FF2B5EF4-FFF2-40B4-BE49-F238E27FC236}">
                  <a16:creationId xmlns:a16="http://schemas.microsoft.com/office/drawing/2014/main" id="{23F4AEC8-3B51-7E4B-A4A1-1FF566DF2183}"/>
                </a:ext>
              </a:extLst>
            </p:cNvPr>
            <p:cNvSpPr/>
            <p:nvPr/>
          </p:nvSpPr>
          <p:spPr>
            <a:xfrm>
              <a:off x="4487475" y="1309025"/>
              <a:ext cx="133850" cy="174975"/>
            </a:xfrm>
            <a:custGeom>
              <a:avLst/>
              <a:gdLst/>
              <a:ahLst/>
              <a:cxnLst/>
              <a:rect l="l" t="t" r="r" b="b"/>
              <a:pathLst>
                <a:path w="5354" h="6999" extrusionOk="0">
                  <a:moveTo>
                    <a:pt x="1359" y="1"/>
                  </a:moveTo>
                  <a:cubicBezTo>
                    <a:pt x="1279" y="1"/>
                    <a:pt x="1199" y="3"/>
                    <a:pt x="1118" y="9"/>
                  </a:cubicBezTo>
                  <a:cubicBezTo>
                    <a:pt x="1938" y="369"/>
                    <a:pt x="2634" y="1039"/>
                    <a:pt x="2981" y="1934"/>
                  </a:cubicBezTo>
                  <a:cubicBezTo>
                    <a:pt x="3677" y="3722"/>
                    <a:pt x="2807" y="5759"/>
                    <a:pt x="1007" y="6467"/>
                  </a:cubicBezTo>
                  <a:cubicBezTo>
                    <a:pt x="684" y="6591"/>
                    <a:pt x="348" y="6665"/>
                    <a:pt x="1" y="6703"/>
                  </a:cubicBezTo>
                  <a:cubicBezTo>
                    <a:pt x="439" y="6895"/>
                    <a:pt x="916" y="6999"/>
                    <a:pt x="1401" y="6999"/>
                  </a:cubicBezTo>
                  <a:cubicBezTo>
                    <a:pt x="1824" y="6999"/>
                    <a:pt x="2254" y="6920"/>
                    <a:pt x="2671" y="6752"/>
                  </a:cubicBezTo>
                  <a:cubicBezTo>
                    <a:pt x="4472" y="6044"/>
                    <a:pt x="5353" y="4020"/>
                    <a:pt x="4645" y="2219"/>
                  </a:cubicBezTo>
                  <a:cubicBezTo>
                    <a:pt x="4105" y="832"/>
                    <a:pt x="2784" y="1"/>
                    <a:pt x="1359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572;p60">
              <a:extLst>
                <a:ext uri="{FF2B5EF4-FFF2-40B4-BE49-F238E27FC236}">
                  <a16:creationId xmlns:a16="http://schemas.microsoft.com/office/drawing/2014/main" id="{BC271514-303E-E04C-901B-1D4FE3ED36D4}"/>
                </a:ext>
              </a:extLst>
            </p:cNvPr>
            <p:cNvSpPr/>
            <p:nvPr/>
          </p:nvSpPr>
          <p:spPr>
            <a:xfrm>
              <a:off x="4503625" y="1385800"/>
              <a:ext cx="37675" cy="29350"/>
            </a:xfrm>
            <a:custGeom>
              <a:avLst/>
              <a:gdLst/>
              <a:ahLst/>
              <a:cxnLst/>
              <a:rect l="l" t="t" r="r" b="b"/>
              <a:pathLst>
                <a:path w="1507" h="1174" extrusionOk="0">
                  <a:moveTo>
                    <a:pt x="1119" y="1"/>
                  </a:moveTo>
                  <a:cubicBezTo>
                    <a:pt x="1100" y="1"/>
                    <a:pt x="1079" y="2"/>
                    <a:pt x="1056" y="5"/>
                  </a:cubicBezTo>
                  <a:cubicBezTo>
                    <a:pt x="758" y="18"/>
                    <a:pt x="336" y="167"/>
                    <a:pt x="125" y="403"/>
                  </a:cubicBezTo>
                  <a:cubicBezTo>
                    <a:pt x="25" y="477"/>
                    <a:pt x="0" y="576"/>
                    <a:pt x="38" y="688"/>
                  </a:cubicBezTo>
                  <a:cubicBezTo>
                    <a:pt x="195" y="1023"/>
                    <a:pt x="471" y="1174"/>
                    <a:pt x="734" y="1174"/>
                  </a:cubicBezTo>
                  <a:cubicBezTo>
                    <a:pt x="1135" y="1174"/>
                    <a:pt x="1507" y="821"/>
                    <a:pt x="1379" y="229"/>
                  </a:cubicBezTo>
                  <a:cubicBezTo>
                    <a:pt x="1346" y="86"/>
                    <a:pt x="1274" y="1"/>
                    <a:pt x="1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573;p60">
              <a:extLst>
                <a:ext uri="{FF2B5EF4-FFF2-40B4-BE49-F238E27FC236}">
                  <a16:creationId xmlns:a16="http://schemas.microsoft.com/office/drawing/2014/main" id="{0FD4D8F2-BD6C-3B42-8955-0191A5C46703}"/>
                </a:ext>
              </a:extLst>
            </p:cNvPr>
            <p:cNvSpPr/>
            <p:nvPr/>
          </p:nvSpPr>
          <p:spPr>
            <a:xfrm>
              <a:off x="4573475" y="1473475"/>
              <a:ext cx="49700" cy="48450"/>
            </a:xfrm>
            <a:custGeom>
              <a:avLst/>
              <a:gdLst/>
              <a:ahLst/>
              <a:cxnLst/>
              <a:rect l="l" t="t" r="r" b="b"/>
              <a:pathLst>
                <a:path w="1988" h="1938" extrusionOk="0">
                  <a:moveTo>
                    <a:pt x="1131" y="0"/>
                  </a:moveTo>
                  <a:cubicBezTo>
                    <a:pt x="970" y="174"/>
                    <a:pt x="783" y="323"/>
                    <a:pt x="597" y="472"/>
                  </a:cubicBezTo>
                  <a:cubicBezTo>
                    <a:pt x="398" y="609"/>
                    <a:pt x="200" y="733"/>
                    <a:pt x="1" y="845"/>
                  </a:cubicBezTo>
                  <a:lnTo>
                    <a:pt x="721" y="1938"/>
                  </a:lnTo>
                  <a:lnTo>
                    <a:pt x="1988" y="100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574;p60">
              <a:extLst>
                <a:ext uri="{FF2B5EF4-FFF2-40B4-BE49-F238E27FC236}">
                  <a16:creationId xmlns:a16="http://schemas.microsoft.com/office/drawing/2014/main" id="{5D5EA222-1EFF-9E4D-9B06-D17281AADA6F}"/>
                </a:ext>
              </a:extLst>
            </p:cNvPr>
            <p:cNvSpPr/>
            <p:nvPr/>
          </p:nvSpPr>
          <p:spPr>
            <a:xfrm>
              <a:off x="4675325" y="1617850"/>
              <a:ext cx="80750" cy="75150"/>
            </a:xfrm>
            <a:custGeom>
              <a:avLst/>
              <a:gdLst/>
              <a:ahLst/>
              <a:cxnLst/>
              <a:rect l="l" t="t" r="r" b="b"/>
              <a:pathLst>
                <a:path w="3230" h="3006" extrusionOk="0">
                  <a:moveTo>
                    <a:pt x="2112" y="1"/>
                  </a:moveTo>
                  <a:lnTo>
                    <a:pt x="435" y="1255"/>
                  </a:lnTo>
                  <a:lnTo>
                    <a:pt x="0" y="1590"/>
                  </a:lnTo>
                  <a:lnTo>
                    <a:pt x="199" y="1863"/>
                  </a:lnTo>
                  <a:lnTo>
                    <a:pt x="671" y="2484"/>
                  </a:lnTo>
                  <a:cubicBezTo>
                    <a:pt x="930" y="2824"/>
                    <a:pt x="1324" y="3006"/>
                    <a:pt x="1727" y="3006"/>
                  </a:cubicBezTo>
                  <a:cubicBezTo>
                    <a:pt x="2002" y="3006"/>
                    <a:pt x="2280" y="2921"/>
                    <a:pt x="2522" y="2745"/>
                  </a:cubicBezTo>
                  <a:cubicBezTo>
                    <a:pt x="3105" y="2311"/>
                    <a:pt x="3230" y="1491"/>
                    <a:pt x="2782" y="920"/>
                  </a:cubicBezTo>
                  <a:lnTo>
                    <a:pt x="21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575;p60">
              <a:extLst>
                <a:ext uri="{FF2B5EF4-FFF2-40B4-BE49-F238E27FC236}">
                  <a16:creationId xmlns:a16="http://schemas.microsoft.com/office/drawing/2014/main" id="{BAE08FC2-34C5-C441-8EC9-A0773CE42690}"/>
                </a:ext>
              </a:extLst>
            </p:cNvPr>
            <p:cNvSpPr/>
            <p:nvPr/>
          </p:nvSpPr>
          <p:spPr>
            <a:xfrm>
              <a:off x="4630925" y="1497700"/>
              <a:ext cx="82625" cy="122650"/>
            </a:xfrm>
            <a:custGeom>
              <a:avLst/>
              <a:gdLst/>
              <a:ahLst/>
              <a:cxnLst/>
              <a:rect l="l" t="t" r="r" b="b"/>
              <a:pathLst>
                <a:path w="3305" h="4906" extrusionOk="0">
                  <a:moveTo>
                    <a:pt x="199" y="0"/>
                  </a:moveTo>
                  <a:cubicBezTo>
                    <a:pt x="87" y="224"/>
                    <a:pt x="13" y="497"/>
                    <a:pt x="13" y="758"/>
                  </a:cubicBezTo>
                  <a:cubicBezTo>
                    <a:pt x="0" y="1404"/>
                    <a:pt x="286" y="2025"/>
                    <a:pt x="659" y="2571"/>
                  </a:cubicBezTo>
                  <a:cubicBezTo>
                    <a:pt x="1019" y="3105"/>
                    <a:pt x="1466" y="3602"/>
                    <a:pt x="1789" y="4161"/>
                  </a:cubicBezTo>
                  <a:cubicBezTo>
                    <a:pt x="1938" y="4384"/>
                    <a:pt x="2062" y="4633"/>
                    <a:pt x="2137" y="4906"/>
                  </a:cubicBezTo>
                  <a:lnTo>
                    <a:pt x="3304" y="4037"/>
                  </a:lnTo>
                  <a:lnTo>
                    <a:pt x="423" y="162"/>
                  </a:lnTo>
                  <a:cubicBezTo>
                    <a:pt x="385" y="87"/>
                    <a:pt x="311" y="25"/>
                    <a:pt x="199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576;p60">
              <a:extLst>
                <a:ext uri="{FF2B5EF4-FFF2-40B4-BE49-F238E27FC236}">
                  <a16:creationId xmlns:a16="http://schemas.microsoft.com/office/drawing/2014/main" id="{EC92D32A-3E73-2940-882F-63735D5006E9}"/>
                </a:ext>
              </a:extLst>
            </p:cNvPr>
            <p:cNvSpPr/>
            <p:nvPr/>
          </p:nvSpPr>
          <p:spPr>
            <a:xfrm>
              <a:off x="4684650" y="1597975"/>
              <a:ext cx="44100" cy="50950"/>
            </a:xfrm>
            <a:custGeom>
              <a:avLst/>
              <a:gdLst/>
              <a:ahLst/>
              <a:cxnLst/>
              <a:rect l="l" t="t" r="r" b="b"/>
              <a:pathLst>
                <a:path w="1764" h="2038" extrusionOk="0">
                  <a:moveTo>
                    <a:pt x="1167" y="1"/>
                  </a:moveTo>
                  <a:lnTo>
                    <a:pt x="0" y="870"/>
                  </a:lnTo>
                  <a:cubicBezTo>
                    <a:pt x="112" y="1243"/>
                    <a:pt x="161" y="1615"/>
                    <a:pt x="87" y="1988"/>
                  </a:cubicBezTo>
                  <a:cubicBezTo>
                    <a:pt x="62" y="2013"/>
                    <a:pt x="62" y="2025"/>
                    <a:pt x="87" y="2038"/>
                  </a:cubicBezTo>
                  <a:lnTo>
                    <a:pt x="1764" y="783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577;p60">
              <a:extLst>
                <a:ext uri="{FF2B5EF4-FFF2-40B4-BE49-F238E27FC236}">
                  <a16:creationId xmlns:a16="http://schemas.microsoft.com/office/drawing/2014/main" id="{90E61547-5CEE-0B47-9626-561ABB9175E9}"/>
                </a:ext>
              </a:extLst>
            </p:cNvPr>
            <p:cNvSpPr/>
            <p:nvPr/>
          </p:nvSpPr>
          <p:spPr>
            <a:xfrm>
              <a:off x="4545550" y="1387750"/>
              <a:ext cx="38200" cy="26725"/>
            </a:xfrm>
            <a:custGeom>
              <a:avLst/>
              <a:gdLst/>
              <a:ahLst/>
              <a:cxnLst/>
              <a:rect l="l" t="t" r="r" b="b"/>
              <a:pathLst>
                <a:path w="1528" h="1069" extrusionOk="0">
                  <a:moveTo>
                    <a:pt x="960" y="0"/>
                  </a:moveTo>
                  <a:cubicBezTo>
                    <a:pt x="841" y="0"/>
                    <a:pt x="712" y="25"/>
                    <a:pt x="584" y="76"/>
                  </a:cubicBezTo>
                  <a:cubicBezTo>
                    <a:pt x="211" y="238"/>
                    <a:pt x="0" y="548"/>
                    <a:pt x="87" y="809"/>
                  </a:cubicBezTo>
                  <a:cubicBezTo>
                    <a:pt x="153" y="975"/>
                    <a:pt x="346" y="1068"/>
                    <a:pt x="578" y="1068"/>
                  </a:cubicBezTo>
                  <a:cubicBezTo>
                    <a:pt x="694" y="1068"/>
                    <a:pt x="820" y="1045"/>
                    <a:pt x="944" y="995"/>
                  </a:cubicBezTo>
                  <a:cubicBezTo>
                    <a:pt x="1317" y="846"/>
                    <a:pt x="1528" y="523"/>
                    <a:pt x="1441" y="263"/>
                  </a:cubicBezTo>
                  <a:cubicBezTo>
                    <a:pt x="1375" y="91"/>
                    <a:pt x="1187" y="0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578;p60">
              <a:extLst>
                <a:ext uri="{FF2B5EF4-FFF2-40B4-BE49-F238E27FC236}">
                  <a16:creationId xmlns:a16="http://schemas.microsoft.com/office/drawing/2014/main" id="{4C4081A1-F860-9D42-88BE-F2D35A9C20BD}"/>
                </a:ext>
              </a:extLst>
            </p:cNvPr>
            <p:cNvSpPr/>
            <p:nvPr/>
          </p:nvSpPr>
          <p:spPr>
            <a:xfrm>
              <a:off x="4475050" y="1415300"/>
              <a:ext cx="38850" cy="26800"/>
            </a:xfrm>
            <a:custGeom>
              <a:avLst/>
              <a:gdLst/>
              <a:ahLst/>
              <a:cxnLst/>
              <a:rect l="l" t="t" r="r" b="b"/>
              <a:pathLst>
                <a:path w="1554" h="1072" extrusionOk="0">
                  <a:moveTo>
                    <a:pt x="975" y="1"/>
                  </a:moveTo>
                  <a:cubicBezTo>
                    <a:pt x="859" y="1"/>
                    <a:pt x="734" y="26"/>
                    <a:pt x="609" y="80"/>
                  </a:cubicBezTo>
                  <a:cubicBezTo>
                    <a:pt x="237" y="229"/>
                    <a:pt x="1" y="551"/>
                    <a:pt x="113" y="812"/>
                  </a:cubicBezTo>
                  <a:cubicBezTo>
                    <a:pt x="179" y="978"/>
                    <a:pt x="372" y="1072"/>
                    <a:pt x="604" y="1072"/>
                  </a:cubicBezTo>
                  <a:cubicBezTo>
                    <a:pt x="720" y="1072"/>
                    <a:pt x="845" y="1048"/>
                    <a:pt x="970" y="999"/>
                  </a:cubicBezTo>
                  <a:cubicBezTo>
                    <a:pt x="1342" y="850"/>
                    <a:pt x="1553" y="527"/>
                    <a:pt x="1466" y="266"/>
                  </a:cubicBezTo>
                  <a:cubicBezTo>
                    <a:pt x="1400" y="100"/>
                    <a:pt x="1207" y="1"/>
                    <a:pt x="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579;p60">
              <a:extLst>
                <a:ext uri="{FF2B5EF4-FFF2-40B4-BE49-F238E27FC236}">
                  <a16:creationId xmlns:a16="http://schemas.microsoft.com/office/drawing/2014/main" id="{B13965B3-C868-3D4F-858F-EA771E9B57AB}"/>
                </a:ext>
              </a:extLst>
            </p:cNvPr>
            <p:cNvSpPr/>
            <p:nvPr/>
          </p:nvSpPr>
          <p:spPr>
            <a:xfrm>
              <a:off x="4680300" y="1617850"/>
              <a:ext cx="75775" cy="75150"/>
            </a:xfrm>
            <a:custGeom>
              <a:avLst/>
              <a:gdLst/>
              <a:ahLst/>
              <a:cxnLst/>
              <a:rect l="l" t="t" r="r" b="b"/>
              <a:pathLst>
                <a:path w="3031" h="3006" extrusionOk="0">
                  <a:moveTo>
                    <a:pt x="1900" y="1"/>
                  </a:moveTo>
                  <a:lnTo>
                    <a:pt x="224" y="1255"/>
                  </a:lnTo>
                  <a:cubicBezTo>
                    <a:pt x="174" y="1478"/>
                    <a:pt x="99" y="1665"/>
                    <a:pt x="0" y="1863"/>
                  </a:cubicBezTo>
                  <a:lnTo>
                    <a:pt x="472" y="2484"/>
                  </a:lnTo>
                  <a:cubicBezTo>
                    <a:pt x="731" y="2824"/>
                    <a:pt x="1125" y="3006"/>
                    <a:pt x="1528" y="3006"/>
                  </a:cubicBezTo>
                  <a:cubicBezTo>
                    <a:pt x="1803" y="3006"/>
                    <a:pt x="2081" y="2921"/>
                    <a:pt x="2323" y="2745"/>
                  </a:cubicBezTo>
                  <a:cubicBezTo>
                    <a:pt x="2906" y="2311"/>
                    <a:pt x="3031" y="1491"/>
                    <a:pt x="2571" y="920"/>
                  </a:cubicBezTo>
                  <a:lnTo>
                    <a:pt x="1900" y="1"/>
                  </a:ln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80;p60">
              <a:extLst>
                <a:ext uri="{FF2B5EF4-FFF2-40B4-BE49-F238E27FC236}">
                  <a16:creationId xmlns:a16="http://schemas.microsoft.com/office/drawing/2014/main" id="{1B3C8041-D90E-ED44-8850-409A137207F2}"/>
                </a:ext>
              </a:extLst>
            </p:cNvPr>
            <p:cNvSpPr/>
            <p:nvPr/>
          </p:nvSpPr>
          <p:spPr>
            <a:xfrm>
              <a:off x="4441525" y="1336850"/>
              <a:ext cx="60250" cy="72775"/>
            </a:xfrm>
            <a:custGeom>
              <a:avLst/>
              <a:gdLst/>
              <a:ahLst/>
              <a:cxnLst/>
              <a:rect l="l" t="t" r="r" b="b"/>
              <a:pathLst>
                <a:path w="2410" h="2911" extrusionOk="0">
                  <a:moveTo>
                    <a:pt x="2248" y="1"/>
                  </a:moveTo>
                  <a:cubicBezTo>
                    <a:pt x="944" y="138"/>
                    <a:pt x="0" y="1802"/>
                    <a:pt x="634" y="2845"/>
                  </a:cubicBezTo>
                  <a:cubicBezTo>
                    <a:pt x="644" y="2886"/>
                    <a:pt x="680" y="2910"/>
                    <a:pt x="727" y="2910"/>
                  </a:cubicBezTo>
                  <a:cubicBezTo>
                    <a:pt x="737" y="2910"/>
                    <a:pt x="747" y="2909"/>
                    <a:pt x="758" y="2907"/>
                  </a:cubicBezTo>
                  <a:cubicBezTo>
                    <a:pt x="833" y="2907"/>
                    <a:pt x="882" y="2833"/>
                    <a:pt x="857" y="2758"/>
                  </a:cubicBezTo>
                  <a:lnTo>
                    <a:pt x="857" y="2758"/>
                  </a:lnTo>
                  <a:cubicBezTo>
                    <a:pt x="857" y="2758"/>
                    <a:pt x="857" y="2759"/>
                    <a:pt x="857" y="2759"/>
                  </a:cubicBezTo>
                  <a:cubicBezTo>
                    <a:pt x="839" y="2759"/>
                    <a:pt x="592" y="1182"/>
                    <a:pt x="2323" y="262"/>
                  </a:cubicBezTo>
                  <a:cubicBezTo>
                    <a:pt x="2311" y="262"/>
                    <a:pt x="2410" y="212"/>
                    <a:pt x="2397" y="125"/>
                  </a:cubicBezTo>
                  <a:cubicBezTo>
                    <a:pt x="2385" y="51"/>
                    <a:pt x="2323" y="1"/>
                    <a:pt x="2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81;p60">
              <a:extLst>
                <a:ext uri="{FF2B5EF4-FFF2-40B4-BE49-F238E27FC236}">
                  <a16:creationId xmlns:a16="http://schemas.microsoft.com/office/drawing/2014/main" id="{C92B707A-515D-2147-AA54-A856902E4F07}"/>
                </a:ext>
              </a:extLst>
            </p:cNvPr>
            <p:cNvSpPr/>
            <p:nvPr/>
          </p:nvSpPr>
          <p:spPr>
            <a:xfrm>
              <a:off x="4611975" y="1537800"/>
              <a:ext cx="55825" cy="70150"/>
            </a:xfrm>
            <a:custGeom>
              <a:avLst/>
              <a:gdLst/>
              <a:ahLst/>
              <a:cxnLst/>
              <a:rect l="l" t="t" r="r" b="b"/>
              <a:pathLst>
                <a:path w="2233" h="2806" extrusionOk="0">
                  <a:moveTo>
                    <a:pt x="146" y="0"/>
                  </a:moveTo>
                  <a:cubicBezTo>
                    <a:pt x="130" y="0"/>
                    <a:pt x="115" y="3"/>
                    <a:pt x="100" y="11"/>
                  </a:cubicBezTo>
                  <a:cubicBezTo>
                    <a:pt x="38" y="36"/>
                    <a:pt x="1" y="110"/>
                    <a:pt x="38" y="172"/>
                  </a:cubicBezTo>
                  <a:cubicBezTo>
                    <a:pt x="398" y="955"/>
                    <a:pt x="1292" y="2184"/>
                    <a:pt x="1963" y="2768"/>
                  </a:cubicBezTo>
                  <a:cubicBezTo>
                    <a:pt x="1993" y="2794"/>
                    <a:pt x="2027" y="2806"/>
                    <a:pt x="2060" y="2806"/>
                  </a:cubicBezTo>
                  <a:cubicBezTo>
                    <a:pt x="2151" y="2806"/>
                    <a:pt x="2232" y="2719"/>
                    <a:pt x="2187" y="2619"/>
                  </a:cubicBezTo>
                  <a:cubicBezTo>
                    <a:pt x="1802" y="1836"/>
                    <a:pt x="907" y="632"/>
                    <a:pt x="237" y="36"/>
                  </a:cubicBezTo>
                  <a:cubicBezTo>
                    <a:pt x="219" y="18"/>
                    <a:pt x="183" y="0"/>
                    <a:pt x="1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82;p60">
              <a:extLst>
                <a:ext uri="{FF2B5EF4-FFF2-40B4-BE49-F238E27FC236}">
                  <a16:creationId xmlns:a16="http://schemas.microsoft.com/office/drawing/2014/main" id="{5A4D349F-C41D-CC4A-AA2F-006F659CA8B9}"/>
                </a:ext>
              </a:extLst>
            </p:cNvPr>
            <p:cNvSpPr/>
            <p:nvPr/>
          </p:nvSpPr>
          <p:spPr>
            <a:xfrm>
              <a:off x="4419475" y="1305850"/>
              <a:ext cx="205575" cy="181650"/>
            </a:xfrm>
            <a:custGeom>
              <a:avLst/>
              <a:gdLst/>
              <a:ahLst/>
              <a:cxnLst/>
              <a:rect l="l" t="t" r="r" b="b"/>
              <a:pathLst>
                <a:path w="8223" h="7266" extrusionOk="0">
                  <a:moveTo>
                    <a:pt x="4143" y="288"/>
                  </a:moveTo>
                  <a:cubicBezTo>
                    <a:pt x="4236" y="288"/>
                    <a:pt x="4329" y="291"/>
                    <a:pt x="4422" y="297"/>
                  </a:cubicBezTo>
                  <a:cubicBezTo>
                    <a:pt x="5676" y="409"/>
                    <a:pt x="6782" y="1216"/>
                    <a:pt x="7254" y="2408"/>
                  </a:cubicBezTo>
                  <a:cubicBezTo>
                    <a:pt x="7589" y="3240"/>
                    <a:pt x="7564" y="4159"/>
                    <a:pt x="7216" y="4979"/>
                  </a:cubicBezTo>
                  <a:cubicBezTo>
                    <a:pt x="6856" y="5811"/>
                    <a:pt x="6198" y="6445"/>
                    <a:pt x="5366" y="6768"/>
                  </a:cubicBezTo>
                  <a:cubicBezTo>
                    <a:pt x="4956" y="6924"/>
                    <a:pt x="4531" y="7002"/>
                    <a:pt x="4107" y="7002"/>
                  </a:cubicBezTo>
                  <a:cubicBezTo>
                    <a:pt x="3658" y="7002"/>
                    <a:pt x="3210" y="6915"/>
                    <a:pt x="2783" y="6743"/>
                  </a:cubicBezTo>
                  <a:cubicBezTo>
                    <a:pt x="1963" y="6383"/>
                    <a:pt x="1317" y="5724"/>
                    <a:pt x="982" y="4892"/>
                  </a:cubicBezTo>
                  <a:cubicBezTo>
                    <a:pt x="299" y="3166"/>
                    <a:pt x="1156" y="1216"/>
                    <a:pt x="2882" y="533"/>
                  </a:cubicBezTo>
                  <a:cubicBezTo>
                    <a:pt x="3193" y="409"/>
                    <a:pt x="3528" y="322"/>
                    <a:pt x="3863" y="297"/>
                  </a:cubicBezTo>
                  <a:cubicBezTo>
                    <a:pt x="3956" y="291"/>
                    <a:pt x="4049" y="288"/>
                    <a:pt x="4143" y="288"/>
                  </a:cubicBezTo>
                  <a:close/>
                  <a:moveTo>
                    <a:pt x="4127" y="0"/>
                  </a:moveTo>
                  <a:cubicBezTo>
                    <a:pt x="4031" y="0"/>
                    <a:pt x="3935" y="4"/>
                    <a:pt x="3838" y="11"/>
                  </a:cubicBezTo>
                  <a:cubicBezTo>
                    <a:pt x="3491" y="49"/>
                    <a:pt x="3130" y="123"/>
                    <a:pt x="2783" y="260"/>
                  </a:cubicBezTo>
                  <a:cubicBezTo>
                    <a:pt x="920" y="993"/>
                    <a:pt x="1" y="3104"/>
                    <a:pt x="758" y="4967"/>
                  </a:cubicBezTo>
                  <a:cubicBezTo>
                    <a:pt x="1106" y="5873"/>
                    <a:pt x="1789" y="6581"/>
                    <a:pt x="2696" y="6966"/>
                  </a:cubicBezTo>
                  <a:cubicBezTo>
                    <a:pt x="3056" y="7128"/>
                    <a:pt x="3441" y="7215"/>
                    <a:pt x="3826" y="7252"/>
                  </a:cubicBezTo>
                  <a:cubicBezTo>
                    <a:pt x="3928" y="7261"/>
                    <a:pt x="4030" y="7266"/>
                    <a:pt x="4132" y="7266"/>
                  </a:cubicBezTo>
                  <a:cubicBezTo>
                    <a:pt x="4585" y="7266"/>
                    <a:pt x="5029" y="7176"/>
                    <a:pt x="5465" y="7004"/>
                  </a:cubicBezTo>
                  <a:cubicBezTo>
                    <a:pt x="7303" y="6271"/>
                    <a:pt x="8222" y="4159"/>
                    <a:pt x="7490" y="2297"/>
                  </a:cubicBezTo>
                  <a:cubicBezTo>
                    <a:pt x="6941" y="896"/>
                    <a:pt x="5614" y="0"/>
                    <a:pt x="4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83;p60">
              <a:extLst>
                <a:ext uri="{FF2B5EF4-FFF2-40B4-BE49-F238E27FC236}">
                  <a16:creationId xmlns:a16="http://schemas.microsoft.com/office/drawing/2014/main" id="{2B26A306-CB84-494A-A729-290B10FA0130}"/>
                </a:ext>
              </a:extLst>
            </p:cNvPr>
            <p:cNvSpPr/>
            <p:nvPr/>
          </p:nvSpPr>
          <p:spPr>
            <a:xfrm>
              <a:off x="4472575" y="1392925"/>
              <a:ext cx="22075" cy="19700"/>
            </a:xfrm>
            <a:custGeom>
              <a:avLst/>
              <a:gdLst/>
              <a:ahLst/>
              <a:cxnLst/>
              <a:rect l="l" t="t" r="r" b="b"/>
              <a:pathLst>
                <a:path w="883" h="788" extrusionOk="0">
                  <a:moveTo>
                    <a:pt x="443" y="1"/>
                  </a:moveTo>
                  <a:cubicBezTo>
                    <a:pt x="391" y="1"/>
                    <a:pt x="338" y="10"/>
                    <a:pt x="286" y="31"/>
                  </a:cubicBezTo>
                  <a:cubicBezTo>
                    <a:pt x="100" y="105"/>
                    <a:pt x="0" y="354"/>
                    <a:pt x="75" y="540"/>
                  </a:cubicBezTo>
                  <a:cubicBezTo>
                    <a:pt x="131" y="688"/>
                    <a:pt x="303" y="788"/>
                    <a:pt x="465" y="788"/>
                  </a:cubicBezTo>
                  <a:cubicBezTo>
                    <a:pt x="520" y="788"/>
                    <a:pt x="574" y="776"/>
                    <a:pt x="621" y="751"/>
                  </a:cubicBezTo>
                  <a:cubicBezTo>
                    <a:pt x="783" y="664"/>
                    <a:pt x="882" y="441"/>
                    <a:pt x="808" y="254"/>
                  </a:cubicBezTo>
                  <a:cubicBezTo>
                    <a:pt x="760" y="102"/>
                    <a:pt x="61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84;p60">
              <a:extLst>
                <a:ext uri="{FF2B5EF4-FFF2-40B4-BE49-F238E27FC236}">
                  <a16:creationId xmlns:a16="http://schemas.microsoft.com/office/drawing/2014/main" id="{ACB78AD9-5CE0-C344-9B99-5FADC80624A4}"/>
                </a:ext>
              </a:extLst>
            </p:cNvPr>
            <p:cNvSpPr/>
            <p:nvPr/>
          </p:nvSpPr>
          <p:spPr>
            <a:xfrm>
              <a:off x="4543375" y="1365000"/>
              <a:ext cx="22675" cy="20000"/>
            </a:xfrm>
            <a:custGeom>
              <a:avLst/>
              <a:gdLst/>
              <a:ahLst/>
              <a:cxnLst/>
              <a:rect l="l" t="t" r="r" b="b"/>
              <a:pathLst>
                <a:path w="907" h="800" extrusionOk="0">
                  <a:moveTo>
                    <a:pt x="449" y="0"/>
                  </a:moveTo>
                  <a:cubicBezTo>
                    <a:pt x="401" y="0"/>
                    <a:pt x="354" y="10"/>
                    <a:pt x="311" y="30"/>
                  </a:cubicBezTo>
                  <a:cubicBezTo>
                    <a:pt x="112" y="104"/>
                    <a:pt x="0" y="353"/>
                    <a:pt x="87" y="552"/>
                  </a:cubicBezTo>
                  <a:cubicBezTo>
                    <a:pt x="149" y="697"/>
                    <a:pt x="308" y="799"/>
                    <a:pt x="467" y="799"/>
                  </a:cubicBezTo>
                  <a:cubicBezTo>
                    <a:pt x="498" y="799"/>
                    <a:pt x="529" y="796"/>
                    <a:pt x="559" y="788"/>
                  </a:cubicBezTo>
                  <a:cubicBezTo>
                    <a:pt x="783" y="725"/>
                    <a:pt x="907" y="465"/>
                    <a:pt x="820" y="253"/>
                  </a:cubicBezTo>
                  <a:cubicBezTo>
                    <a:pt x="763" y="101"/>
                    <a:pt x="604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585;p60">
              <a:extLst>
                <a:ext uri="{FF2B5EF4-FFF2-40B4-BE49-F238E27FC236}">
                  <a16:creationId xmlns:a16="http://schemas.microsoft.com/office/drawing/2014/main" id="{013131CF-07B9-6E40-A0DD-E0FAA532325A}"/>
                </a:ext>
              </a:extLst>
            </p:cNvPr>
            <p:cNvSpPr/>
            <p:nvPr/>
          </p:nvSpPr>
          <p:spPr>
            <a:xfrm>
              <a:off x="4394325" y="1282525"/>
              <a:ext cx="362375" cy="413175"/>
            </a:xfrm>
            <a:custGeom>
              <a:avLst/>
              <a:gdLst/>
              <a:ahLst/>
              <a:cxnLst/>
              <a:rect l="l" t="t" r="r" b="b"/>
              <a:pathLst>
                <a:path w="14495" h="16527" extrusionOk="0">
                  <a:moveTo>
                    <a:pt x="5115" y="293"/>
                  </a:moveTo>
                  <a:cubicBezTo>
                    <a:pt x="5240" y="293"/>
                    <a:pt x="5365" y="299"/>
                    <a:pt x="5490" y="311"/>
                  </a:cubicBezTo>
                  <a:cubicBezTo>
                    <a:pt x="7055" y="448"/>
                    <a:pt x="8496" y="1441"/>
                    <a:pt x="9104" y="2994"/>
                  </a:cubicBezTo>
                  <a:cubicBezTo>
                    <a:pt x="9738" y="4596"/>
                    <a:pt x="9353" y="6347"/>
                    <a:pt x="8222" y="7527"/>
                  </a:cubicBezTo>
                  <a:cubicBezTo>
                    <a:pt x="8222" y="7527"/>
                    <a:pt x="8198" y="7527"/>
                    <a:pt x="8198" y="7552"/>
                  </a:cubicBezTo>
                  <a:cubicBezTo>
                    <a:pt x="8049" y="7713"/>
                    <a:pt x="7875" y="7862"/>
                    <a:pt x="7688" y="7999"/>
                  </a:cubicBezTo>
                  <a:cubicBezTo>
                    <a:pt x="7614" y="8061"/>
                    <a:pt x="7515" y="8123"/>
                    <a:pt x="7428" y="8173"/>
                  </a:cubicBezTo>
                  <a:cubicBezTo>
                    <a:pt x="7415" y="8185"/>
                    <a:pt x="7390" y="8185"/>
                    <a:pt x="7378" y="8197"/>
                  </a:cubicBezTo>
                  <a:cubicBezTo>
                    <a:pt x="7328" y="8222"/>
                    <a:pt x="7266" y="8259"/>
                    <a:pt x="7229" y="8284"/>
                  </a:cubicBezTo>
                  <a:cubicBezTo>
                    <a:pt x="7055" y="8396"/>
                    <a:pt x="6881" y="8483"/>
                    <a:pt x="6695" y="8558"/>
                  </a:cubicBezTo>
                  <a:cubicBezTo>
                    <a:pt x="6471" y="8632"/>
                    <a:pt x="6260" y="8707"/>
                    <a:pt x="6049" y="8756"/>
                  </a:cubicBezTo>
                  <a:cubicBezTo>
                    <a:pt x="5736" y="8824"/>
                    <a:pt x="5423" y="8856"/>
                    <a:pt x="5115" y="8856"/>
                  </a:cubicBezTo>
                  <a:cubicBezTo>
                    <a:pt x="3385" y="8856"/>
                    <a:pt x="1809" y="7825"/>
                    <a:pt x="1156" y="6148"/>
                  </a:cubicBezTo>
                  <a:cubicBezTo>
                    <a:pt x="286" y="3962"/>
                    <a:pt x="1367" y="1466"/>
                    <a:pt x="3565" y="597"/>
                  </a:cubicBezTo>
                  <a:cubicBezTo>
                    <a:pt x="4076" y="396"/>
                    <a:pt x="4595" y="293"/>
                    <a:pt x="5115" y="293"/>
                  </a:cubicBezTo>
                  <a:close/>
                  <a:moveTo>
                    <a:pt x="8285" y="7837"/>
                  </a:moveTo>
                  <a:lnTo>
                    <a:pt x="8943" y="8632"/>
                  </a:lnTo>
                  <a:lnTo>
                    <a:pt x="7912" y="9414"/>
                  </a:lnTo>
                  <a:lnTo>
                    <a:pt x="7328" y="8545"/>
                  </a:lnTo>
                  <a:cubicBezTo>
                    <a:pt x="7366" y="8508"/>
                    <a:pt x="7390" y="8495"/>
                    <a:pt x="7403" y="8495"/>
                  </a:cubicBezTo>
                  <a:cubicBezTo>
                    <a:pt x="7428" y="8495"/>
                    <a:pt x="7440" y="8483"/>
                    <a:pt x="7440" y="8483"/>
                  </a:cubicBezTo>
                  <a:cubicBezTo>
                    <a:pt x="7477" y="8458"/>
                    <a:pt x="7502" y="8433"/>
                    <a:pt x="7552" y="8421"/>
                  </a:cubicBezTo>
                  <a:cubicBezTo>
                    <a:pt x="7564" y="8396"/>
                    <a:pt x="7577" y="8396"/>
                    <a:pt x="7601" y="8384"/>
                  </a:cubicBezTo>
                  <a:cubicBezTo>
                    <a:pt x="7837" y="8235"/>
                    <a:pt x="8073" y="8048"/>
                    <a:pt x="8285" y="7837"/>
                  </a:cubicBezTo>
                  <a:close/>
                  <a:moveTo>
                    <a:pt x="9502" y="8644"/>
                  </a:moveTo>
                  <a:cubicBezTo>
                    <a:pt x="9551" y="8644"/>
                    <a:pt x="9601" y="8669"/>
                    <a:pt x="9651" y="8682"/>
                  </a:cubicBezTo>
                  <a:cubicBezTo>
                    <a:pt x="9713" y="8707"/>
                    <a:pt x="9775" y="8756"/>
                    <a:pt x="9812" y="8806"/>
                  </a:cubicBezTo>
                  <a:lnTo>
                    <a:pt x="13948" y="14357"/>
                  </a:lnTo>
                  <a:cubicBezTo>
                    <a:pt x="14122" y="14656"/>
                    <a:pt x="14196" y="14966"/>
                    <a:pt x="14147" y="15276"/>
                  </a:cubicBezTo>
                  <a:cubicBezTo>
                    <a:pt x="14097" y="15587"/>
                    <a:pt x="13923" y="15873"/>
                    <a:pt x="13687" y="16059"/>
                  </a:cubicBezTo>
                  <a:cubicBezTo>
                    <a:pt x="13473" y="16214"/>
                    <a:pt x="13224" y="16288"/>
                    <a:pt x="12978" y="16288"/>
                  </a:cubicBezTo>
                  <a:cubicBezTo>
                    <a:pt x="12613" y="16288"/>
                    <a:pt x="12253" y="16123"/>
                    <a:pt x="12023" y="15811"/>
                  </a:cubicBezTo>
                  <a:lnTo>
                    <a:pt x="7887" y="10247"/>
                  </a:lnTo>
                  <a:cubicBezTo>
                    <a:pt x="7751" y="10060"/>
                    <a:pt x="7800" y="9812"/>
                    <a:pt x="7974" y="9675"/>
                  </a:cubicBezTo>
                  <a:lnTo>
                    <a:pt x="8533" y="9253"/>
                  </a:lnTo>
                  <a:lnTo>
                    <a:pt x="9228" y="8731"/>
                  </a:lnTo>
                  <a:cubicBezTo>
                    <a:pt x="9303" y="8669"/>
                    <a:pt x="9415" y="8644"/>
                    <a:pt x="9502" y="8644"/>
                  </a:cubicBezTo>
                  <a:close/>
                  <a:moveTo>
                    <a:pt x="5138" y="0"/>
                  </a:moveTo>
                  <a:cubicBezTo>
                    <a:pt x="4582" y="0"/>
                    <a:pt x="4015" y="104"/>
                    <a:pt x="3466" y="323"/>
                  </a:cubicBezTo>
                  <a:cubicBezTo>
                    <a:pt x="1143" y="1242"/>
                    <a:pt x="1" y="3888"/>
                    <a:pt x="920" y="6210"/>
                  </a:cubicBezTo>
                  <a:cubicBezTo>
                    <a:pt x="1578" y="7862"/>
                    <a:pt x="3056" y="8930"/>
                    <a:pt x="4733" y="9067"/>
                  </a:cubicBezTo>
                  <a:cubicBezTo>
                    <a:pt x="4866" y="9078"/>
                    <a:pt x="5000" y="9083"/>
                    <a:pt x="5134" y="9083"/>
                  </a:cubicBezTo>
                  <a:cubicBezTo>
                    <a:pt x="5459" y="9083"/>
                    <a:pt x="5782" y="9050"/>
                    <a:pt x="6099" y="8980"/>
                  </a:cubicBezTo>
                  <a:cubicBezTo>
                    <a:pt x="6335" y="8930"/>
                    <a:pt x="6571" y="8856"/>
                    <a:pt x="6807" y="8756"/>
                  </a:cubicBezTo>
                  <a:lnTo>
                    <a:pt x="7130" y="8620"/>
                  </a:lnTo>
                  <a:lnTo>
                    <a:pt x="7738" y="9539"/>
                  </a:lnTo>
                  <a:cubicBezTo>
                    <a:pt x="7527" y="9762"/>
                    <a:pt x="7502" y="10122"/>
                    <a:pt x="7688" y="10383"/>
                  </a:cubicBezTo>
                  <a:lnTo>
                    <a:pt x="11812" y="15947"/>
                  </a:lnTo>
                  <a:cubicBezTo>
                    <a:pt x="12085" y="16282"/>
                    <a:pt x="12458" y="16494"/>
                    <a:pt x="12855" y="16518"/>
                  </a:cubicBezTo>
                  <a:cubicBezTo>
                    <a:pt x="12903" y="16524"/>
                    <a:pt x="12951" y="16526"/>
                    <a:pt x="12999" y="16526"/>
                  </a:cubicBezTo>
                  <a:cubicBezTo>
                    <a:pt x="13298" y="16526"/>
                    <a:pt x="13592" y="16427"/>
                    <a:pt x="13849" y="16245"/>
                  </a:cubicBezTo>
                  <a:cubicBezTo>
                    <a:pt x="14159" y="16009"/>
                    <a:pt x="14358" y="15661"/>
                    <a:pt x="14432" y="15289"/>
                  </a:cubicBezTo>
                  <a:cubicBezTo>
                    <a:pt x="14494" y="14916"/>
                    <a:pt x="14370" y="14544"/>
                    <a:pt x="14134" y="14233"/>
                  </a:cubicBezTo>
                  <a:lnTo>
                    <a:pt x="9998" y="8682"/>
                  </a:lnTo>
                  <a:cubicBezTo>
                    <a:pt x="9936" y="8582"/>
                    <a:pt x="9849" y="8508"/>
                    <a:pt x="9738" y="8458"/>
                  </a:cubicBezTo>
                  <a:cubicBezTo>
                    <a:pt x="9644" y="8421"/>
                    <a:pt x="9548" y="8402"/>
                    <a:pt x="9452" y="8402"/>
                  </a:cubicBezTo>
                  <a:cubicBezTo>
                    <a:pt x="9356" y="8402"/>
                    <a:pt x="9259" y="8421"/>
                    <a:pt x="9166" y="8458"/>
                  </a:cubicBezTo>
                  <a:lnTo>
                    <a:pt x="8471" y="7626"/>
                  </a:lnTo>
                  <a:cubicBezTo>
                    <a:pt x="9626" y="6372"/>
                    <a:pt x="9998" y="4546"/>
                    <a:pt x="9353" y="2869"/>
                  </a:cubicBezTo>
                  <a:cubicBezTo>
                    <a:pt x="8650" y="1094"/>
                    <a:pt x="6945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586;p60">
              <a:extLst>
                <a:ext uri="{FF2B5EF4-FFF2-40B4-BE49-F238E27FC236}">
                  <a16:creationId xmlns:a16="http://schemas.microsoft.com/office/drawing/2014/main" id="{2AD80082-DBC4-4A4F-9D44-50F4E4A65108}"/>
                </a:ext>
              </a:extLst>
            </p:cNvPr>
            <p:cNvSpPr/>
            <p:nvPr/>
          </p:nvSpPr>
          <p:spPr>
            <a:xfrm>
              <a:off x="4701400" y="1149950"/>
              <a:ext cx="67100" cy="74550"/>
            </a:xfrm>
            <a:custGeom>
              <a:avLst/>
              <a:gdLst/>
              <a:ahLst/>
              <a:cxnLst/>
              <a:rect l="l" t="t" r="r" b="b"/>
              <a:pathLst>
                <a:path w="2684" h="2982" extrusionOk="0">
                  <a:moveTo>
                    <a:pt x="1479" y="0"/>
                  </a:moveTo>
                  <a:cubicBezTo>
                    <a:pt x="1416" y="0"/>
                    <a:pt x="1354" y="25"/>
                    <a:pt x="1317" y="75"/>
                  </a:cubicBezTo>
                  <a:cubicBezTo>
                    <a:pt x="1181" y="336"/>
                    <a:pt x="1069" y="683"/>
                    <a:pt x="994" y="1081"/>
                  </a:cubicBezTo>
                  <a:cubicBezTo>
                    <a:pt x="746" y="1081"/>
                    <a:pt x="398" y="1118"/>
                    <a:pt x="112" y="1242"/>
                  </a:cubicBezTo>
                  <a:cubicBezTo>
                    <a:pt x="50" y="1267"/>
                    <a:pt x="13" y="1317"/>
                    <a:pt x="1" y="1379"/>
                  </a:cubicBezTo>
                  <a:cubicBezTo>
                    <a:pt x="1" y="1441"/>
                    <a:pt x="25" y="1503"/>
                    <a:pt x="75" y="1528"/>
                  </a:cubicBezTo>
                  <a:cubicBezTo>
                    <a:pt x="299" y="1677"/>
                    <a:pt x="584" y="1764"/>
                    <a:pt x="920" y="1826"/>
                  </a:cubicBezTo>
                  <a:cubicBezTo>
                    <a:pt x="920" y="2124"/>
                    <a:pt x="957" y="2869"/>
                    <a:pt x="1131" y="2956"/>
                  </a:cubicBezTo>
                  <a:cubicBezTo>
                    <a:pt x="1143" y="2981"/>
                    <a:pt x="1181" y="2981"/>
                    <a:pt x="1193" y="2981"/>
                  </a:cubicBezTo>
                  <a:lnTo>
                    <a:pt x="1255" y="2981"/>
                  </a:lnTo>
                  <a:cubicBezTo>
                    <a:pt x="1305" y="2956"/>
                    <a:pt x="1342" y="2931"/>
                    <a:pt x="1354" y="2894"/>
                  </a:cubicBezTo>
                  <a:cubicBezTo>
                    <a:pt x="1491" y="2633"/>
                    <a:pt x="1603" y="2298"/>
                    <a:pt x="1677" y="1888"/>
                  </a:cubicBezTo>
                  <a:cubicBezTo>
                    <a:pt x="1926" y="1888"/>
                    <a:pt x="2261" y="1838"/>
                    <a:pt x="2559" y="1739"/>
                  </a:cubicBezTo>
                  <a:cubicBezTo>
                    <a:pt x="2596" y="1714"/>
                    <a:pt x="2621" y="1702"/>
                    <a:pt x="2646" y="1677"/>
                  </a:cubicBezTo>
                  <a:cubicBezTo>
                    <a:pt x="2683" y="1602"/>
                    <a:pt x="2671" y="1516"/>
                    <a:pt x="2596" y="1466"/>
                  </a:cubicBezTo>
                  <a:cubicBezTo>
                    <a:pt x="2336" y="1304"/>
                    <a:pt x="1988" y="1205"/>
                    <a:pt x="1752" y="1155"/>
                  </a:cubicBezTo>
                  <a:cubicBezTo>
                    <a:pt x="1752" y="758"/>
                    <a:pt x="1715" y="398"/>
                    <a:pt x="1615" y="100"/>
                  </a:cubicBezTo>
                  <a:cubicBezTo>
                    <a:pt x="1603" y="38"/>
                    <a:pt x="1541" y="13"/>
                    <a:pt x="14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587;p60">
              <a:extLst>
                <a:ext uri="{FF2B5EF4-FFF2-40B4-BE49-F238E27FC236}">
                  <a16:creationId xmlns:a16="http://schemas.microsoft.com/office/drawing/2014/main" id="{854E12E9-455B-9344-BA19-05618E784BB3}"/>
                </a:ext>
              </a:extLst>
            </p:cNvPr>
            <p:cNvSpPr/>
            <p:nvPr/>
          </p:nvSpPr>
          <p:spPr>
            <a:xfrm>
              <a:off x="4447125" y="1100275"/>
              <a:ext cx="67700" cy="74525"/>
            </a:xfrm>
            <a:custGeom>
              <a:avLst/>
              <a:gdLst/>
              <a:ahLst/>
              <a:cxnLst/>
              <a:rect l="l" t="t" r="r" b="b"/>
              <a:pathLst>
                <a:path w="2708" h="2981" extrusionOk="0">
                  <a:moveTo>
                    <a:pt x="1478" y="0"/>
                  </a:moveTo>
                  <a:cubicBezTo>
                    <a:pt x="1416" y="0"/>
                    <a:pt x="1354" y="25"/>
                    <a:pt x="1316" y="75"/>
                  </a:cubicBezTo>
                  <a:cubicBezTo>
                    <a:pt x="1180" y="336"/>
                    <a:pt x="1068" y="683"/>
                    <a:pt x="994" y="1081"/>
                  </a:cubicBezTo>
                  <a:cubicBezTo>
                    <a:pt x="745" y="1081"/>
                    <a:pt x="410" y="1118"/>
                    <a:pt x="112" y="1242"/>
                  </a:cubicBezTo>
                  <a:cubicBezTo>
                    <a:pt x="50" y="1267"/>
                    <a:pt x="12" y="1317"/>
                    <a:pt x="0" y="1379"/>
                  </a:cubicBezTo>
                  <a:cubicBezTo>
                    <a:pt x="0" y="1441"/>
                    <a:pt x="37" y="1503"/>
                    <a:pt x="75" y="1528"/>
                  </a:cubicBezTo>
                  <a:cubicBezTo>
                    <a:pt x="298" y="1677"/>
                    <a:pt x="596" y="1764"/>
                    <a:pt x="919" y="1826"/>
                  </a:cubicBezTo>
                  <a:cubicBezTo>
                    <a:pt x="919" y="2124"/>
                    <a:pt x="969" y="2869"/>
                    <a:pt x="1143" y="2956"/>
                  </a:cubicBezTo>
                  <a:cubicBezTo>
                    <a:pt x="1155" y="2981"/>
                    <a:pt x="1180" y="2981"/>
                    <a:pt x="1205" y="2981"/>
                  </a:cubicBezTo>
                  <a:lnTo>
                    <a:pt x="1267" y="2981"/>
                  </a:lnTo>
                  <a:cubicBezTo>
                    <a:pt x="1304" y="2956"/>
                    <a:pt x="1341" y="2931"/>
                    <a:pt x="1354" y="2894"/>
                  </a:cubicBezTo>
                  <a:cubicBezTo>
                    <a:pt x="1490" y="2633"/>
                    <a:pt x="1602" y="2298"/>
                    <a:pt x="1677" y="1888"/>
                  </a:cubicBezTo>
                  <a:cubicBezTo>
                    <a:pt x="1925" y="1888"/>
                    <a:pt x="2273" y="1838"/>
                    <a:pt x="2571" y="1739"/>
                  </a:cubicBezTo>
                  <a:cubicBezTo>
                    <a:pt x="2596" y="1714"/>
                    <a:pt x="2633" y="1702"/>
                    <a:pt x="2645" y="1677"/>
                  </a:cubicBezTo>
                  <a:cubicBezTo>
                    <a:pt x="2707" y="1615"/>
                    <a:pt x="2670" y="1515"/>
                    <a:pt x="2596" y="1466"/>
                  </a:cubicBezTo>
                  <a:cubicBezTo>
                    <a:pt x="2322" y="1304"/>
                    <a:pt x="1987" y="1205"/>
                    <a:pt x="1764" y="1155"/>
                  </a:cubicBezTo>
                  <a:cubicBezTo>
                    <a:pt x="1764" y="758"/>
                    <a:pt x="1714" y="398"/>
                    <a:pt x="1615" y="100"/>
                  </a:cubicBezTo>
                  <a:cubicBezTo>
                    <a:pt x="1602" y="37"/>
                    <a:pt x="1540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588;p60">
              <a:extLst>
                <a:ext uri="{FF2B5EF4-FFF2-40B4-BE49-F238E27FC236}">
                  <a16:creationId xmlns:a16="http://schemas.microsoft.com/office/drawing/2014/main" id="{DA4BE6B9-2CEB-FF45-B968-6E277E301093}"/>
                </a:ext>
              </a:extLst>
            </p:cNvPr>
            <p:cNvSpPr/>
            <p:nvPr/>
          </p:nvSpPr>
          <p:spPr>
            <a:xfrm>
              <a:off x="4587450" y="1049025"/>
              <a:ext cx="56225" cy="62450"/>
            </a:xfrm>
            <a:custGeom>
              <a:avLst/>
              <a:gdLst/>
              <a:ahLst/>
              <a:cxnLst/>
              <a:rect l="l" t="t" r="r" b="b"/>
              <a:pathLst>
                <a:path w="2249" h="2498" extrusionOk="0">
                  <a:moveTo>
                    <a:pt x="1205" y="1"/>
                  </a:moveTo>
                  <a:cubicBezTo>
                    <a:pt x="1143" y="1"/>
                    <a:pt x="1094" y="26"/>
                    <a:pt x="1069" y="76"/>
                  </a:cubicBezTo>
                  <a:cubicBezTo>
                    <a:pt x="945" y="287"/>
                    <a:pt x="845" y="572"/>
                    <a:pt x="808" y="895"/>
                  </a:cubicBezTo>
                  <a:cubicBezTo>
                    <a:pt x="597" y="895"/>
                    <a:pt x="324" y="932"/>
                    <a:pt x="88" y="1019"/>
                  </a:cubicBezTo>
                  <a:cubicBezTo>
                    <a:pt x="38" y="1032"/>
                    <a:pt x="1" y="1081"/>
                    <a:pt x="1" y="1144"/>
                  </a:cubicBezTo>
                  <a:cubicBezTo>
                    <a:pt x="1" y="1206"/>
                    <a:pt x="13" y="1255"/>
                    <a:pt x="75" y="1280"/>
                  </a:cubicBezTo>
                  <a:cubicBezTo>
                    <a:pt x="261" y="1392"/>
                    <a:pt x="497" y="1479"/>
                    <a:pt x="758" y="1529"/>
                  </a:cubicBezTo>
                  <a:cubicBezTo>
                    <a:pt x="758" y="1765"/>
                    <a:pt x="783" y="2386"/>
                    <a:pt x="945" y="2472"/>
                  </a:cubicBezTo>
                  <a:cubicBezTo>
                    <a:pt x="957" y="2497"/>
                    <a:pt x="969" y="2497"/>
                    <a:pt x="1007" y="2497"/>
                  </a:cubicBezTo>
                  <a:cubicBezTo>
                    <a:pt x="1069" y="2497"/>
                    <a:pt x="1118" y="2460"/>
                    <a:pt x="1143" y="2410"/>
                  </a:cubicBezTo>
                  <a:cubicBezTo>
                    <a:pt x="1267" y="2199"/>
                    <a:pt x="1342" y="1914"/>
                    <a:pt x="1404" y="1591"/>
                  </a:cubicBezTo>
                  <a:cubicBezTo>
                    <a:pt x="1615" y="1591"/>
                    <a:pt x="1888" y="1566"/>
                    <a:pt x="2137" y="1467"/>
                  </a:cubicBezTo>
                  <a:cubicBezTo>
                    <a:pt x="2174" y="1454"/>
                    <a:pt x="2187" y="1442"/>
                    <a:pt x="2211" y="1404"/>
                  </a:cubicBezTo>
                  <a:cubicBezTo>
                    <a:pt x="2249" y="1330"/>
                    <a:pt x="2236" y="1255"/>
                    <a:pt x="2149" y="1206"/>
                  </a:cubicBezTo>
                  <a:cubicBezTo>
                    <a:pt x="1938" y="1069"/>
                    <a:pt x="1677" y="995"/>
                    <a:pt x="1454" y="957"/>
                  </a:cubicBezTo>
                  <a:cubicBezTo>
                    <a:pt x="1454" y="622"/>
                    <a:pt x="1404" y="336"/>
                    <a:pt x="1330" y="88"/>
                  </a:cubicBezTo>
                  <a:cubicBezTo>
                    <a:pt x="1317" y="26"/>
                    <a:pt x="1267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589;p60">
              <a:extLst>
                <a:ext uri="{FF2B5EF4-FFF2-40B4-BE49-F238E27FC236}">
                  <a16:creationId xmlns:a16="http://schemas.microsoft.com/office/drawing/2014/main" id="{0A22602F-9405-4341-994E-54B0446B4CEB}"/>
                </a:ext>
              </a:extLst>
            </p:cNvPr>
            <p:cNvSpPr/>
            <p:nvPr/>
          </p:nvSpPr>
          <p:spPr>
            <a:xfrm>
              <a:off x="4214250" y="1770925"/>
              <a:ext cx="67700" cy="74550"/>
            </a:xfrm>
            <a:custGeom>
              <a:avLst/>
              <a:gdLst/>
              <a:ahLst/>
              <a:cxnLst/>
              <a:rect l="l" t="t" r="r" b="b"/>
              <a:pathLst>
                <a:path w="2708" h="2982" extrusionOk="0">
                  <a:moveTo>
                    <a:pt x="1478" y="0"/>
                  </a:moveTo>
                  <a:cubicBezTo>
                    <a:pt x="1416" y="0"/>
                    <a:pt x="1354" y="25"/>
                    <a:pt x="1317" y="75"/>
                  </a:cubicBezTo>
                  <a:cubicBezTo>
                    <a:pt x="1180" y="336"/>
                    <a:pt x="1068" y="683"/>
                    <a:pt x="994" y="1081"/>
                  </a:cubicBezTo>
                  <a:cubicBezTo>
                    <a:pt x="745" y="1081"/>
                    <a:pt x="410" y="1106"/>
                    <a:pt x="112" y="1242"/>
                  </a:cubicBezTo>
                  <a:cubicBezTo>
                    <a:pt x="50" y="1267"/>
                    <a:pt x="13" y="1317"/>
                    <a:pt x="0" y="1379"/>
                  </a:cubicBezTo>
                  <a:cubicBezTo>
                    <a:pt x="0" y="1441"/>
                    <a:pt x="38" y="1503"/>
                    <a:pt x="75" y="1528"/>
                  </a:cubicBezTo>
                  <a:cubicBezTo>
                    <a:pt x="298" y="1677"/>
                    <a:pt x="596" y="1764"/>
                    <a:pt x="919" y="1826"/>
                  </a:cubicBezTo>
                  <a:cubicBezTo>
                    <a:pt x="919" y="2124"/>
                    <a:pt x="969" y="2869"/>
                    <a:pt x="1143" y="2956"/>
                  </a:cubicBezTo>
                  <a:cubicBezTo>
                    <a:pt x="1155" y="2981"/>
                    <a:pt x="1180" y="2981"/>
                    <a:pt x="1205" y="2981"/>
                  </a:cubicBezTo>
                  <a:lnTo>
                    <a:pt x="1267" y="2981"/>
                  </a:lnTo>
                  <a:cubicBezTo>
                    <a:pt x="1304" y="2956"/>
                    <a:pt x="1342" y="2931"/>
                    <a:pt x="1354" y="2894"/>
                  </a:cubicBezTo>
                  <a:cubicBezTo>
                    <a:pt x="1491" y="2633"/>
                    <a:pt x="1602" y="2298"/>
                    <a:pt x="1677" y="1888"/>
                  </a:cubicBezTo>
                  <a:cubicBezTo>
                    <a:pt x="1925" y="1888"/>
                    <a:pt x="2273" y="1838"/>
                    <a:pt x="2571" y="1739"/>
                  </a:cubicBezTo>
                  <a:cubicBezTo>
                    <a:pt x="2596" y="1714"/>
                    <a:pt x="2633" y="1702"/>
                    <a:pt x="2646" y="1677"/>
                  </a:cubicBezTo>
                  <a:cubicBezTo>
                    <a:pt x="2708" y="1615"/>
                    <a:pt x="2671" y="1516"/>
                    <a:pt x="2596" y="1466"/>
                  </a:cubicBezTo>
                  <a:cubicBezTo>
                    <a:pt x="2335" y="1304"/>
                    <a:pt x="1987" y="1205"/>
                    <a:pt x="1764" y="1155"/>
                  </a:cubicBezTo>
                  <a:cubicBezTo>
                    <a:pt x="1764" y="758"/>
                    <a:pt x="1714" y="398"/>
                    <a:pt x="1615" y="100"/>
                  </a:cubicBezTo>
                  <a:cubicBezTo>
                    <a:pt x="1602" y="38"/>
                    <a:pt x="1540" y="13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590;p60">
              <a:extLst>
                <a:ext uri="{FF2B5EF4-FFF2-40B4-BE49-F238E27FC236}">
                  <a16:creationId xmlns:a16="http://schemas.microsoft.com/office/drawing/2014/main" id="{9886110A-5968-BE48-B942-C234A6640F26}"/>
                </a:ext>
              </a:extLst>
            </p:cNvPr>
            <p:cNvSpPr/>
            <p:nvPr/>
          </p:nvSpPr>
          <p:spPr>
            <a:xfrm>
              <a:off x="3973300" y="1625300"/>
              <a:ext cx="67100" cy="74550"/>
            </a:xfrm>
            <a:custGeom>
              <a:avLst/>
              <a:gdLst/>
              <a:ahLst/>
              <a:cxnLst/>
              <a:rect l="l" t="t" r="r" b="b"/>
              <a:pathLst>
                <a:path w="2684" h="2982" extrusionOk="0">
                  <a:moveTo>
                    <a:pt x="1479" y="1"/>
                  </a:moveTo>
                  <a:cubicBezTo>
                    <a:pt x="1417" y="1"/>
                    <a:pt x="1354" y="25"/>
                    <a:pt x="1317" y="75"/>
                  </a:cubicBezTo>
                  <a:cubicBezTo>
                    <a:pt x="1181" y="336"/>
                    <a:pt x="1069" y="684"/>
                    <a:pt x="994" y="1081"/>
                  </a:cubicBezTo>
                  <a:cubicBezTo>
                    <a:pt x="746" y="1081"/>
                    <a:pt x="411" y="1118"/>
                    <a:pt x="112" y="1243"/>
                  </a:cubicBezTo>
                  <a:cubicBezTo>
                    <a:pt x="50" y="1267"/>
                    <a:pt x="13" y="1317"/>
                    <a:pt x="1" y="1379"/>
                  </a:cubicBezTo>
                  <a:cubicBezTo>
                    <a:pt x="1" y="1441"/>
                    <a:pt x="38" y="1503"/>
                    <a:pt x="75" y="1541"/>
                  </a:cubicBezTo>
                  <a:cubicBezTo>
                    <a:pt x="299" y="1677"/>
                    <a:pt x="597" y="1764"/>
                    <a:pt x="920" y="1826"/>
                  </a:cubicBezTo>
                  <a:cubicBezTo>
                    <a:pt x="920" y="2124"/>
                    <a:pt x="957" y="2870"/>
                    <a:pt x="1131" y="2969"/>
                  </a:cubicBezTo>
                  <a:cubicBezTo>
                    <a:pt x="1156" y="2981"/>
                    <a:pt x="1181" y="2981"/>
                    <a:pt x="1193" y="2981"/>
                  </a:cubicBezTo>
                  <a:lnTo>
                    <a:pt x="1255" y="2981"/>
                  </a:lnTo>
                  <a:cubicBezTo>
                    <a:pt x="1305" y="2969"/>
                    <a:pt x="1330" y="2932"/>
                    <a:pt x="1354" y="2907"/>
                  </a:cubicBezTo>
                  <a:cubicBezTo>
                    <a:pt x="1491" y="2634"/>
                    <a:pt x="1603" y="2298"/>
                    <a:pt x="1677" y="1888"/>
                  </a:cubicBezTo>
                  <a:cubicBezTo>
                    <a:pt x="1926" y="1888"/>
                    <a:pt x="2261" y="1851"/>
                    <a:pt x="2559" y="1739"/>
                  </a:cubicBezTo>
                  <a:cubicBezTo>
                    <a:pt x="2596" y="1727"/>
                    <a:pt x="2621" y="1702"/>
                    <a:pt x="2646" y="1677"/>
                  </a:cubicBezTo>
                  <a:cubicBezTo>
                    <a:pt x="2683" y="1615"/>
                    <a:pt x="2659" y="1516"/>
                    <a:pt x="2596" y="1479"/>
                  </a:cubicBezTo>
                  <a:cubicBezTo>
                    <a:pt x="2336" y="1305"/>
                    <a:pt x="1988" y="1205"/>
                    <a:pt x="1752" y="1168"/>
                  </a:cubicBezTo>
                  <a:cubicBezTo>
                    <a:pt x="1752" y="758"/>
                    <a:pt x="1715" y="398"/>
                    <a:pt x="1615" y="100"/>
                  </a:cubicBezTo>
                  <a:cubicBezTo>
                    <a:pt x="1603" y="38"/>
                    <a:pt x="1541" y="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591;p60">
              <a:extLst>
                <a:ext uri="{FF2B5EF4-FFF2-40B4-BE49-F238E27FC236}">
                  <a16:creationId xmlns:a16="http://schemas.microsoft.com/office/drawing/2014/main" id="{312BC544-2B20-774E-B490-483988928B97}"/>
                </a:ext>
              </a:extLst>
            </p:cNvPr>
            <p:cNvSpPr/>
            <p:nvPr/>
          </p:nvSpPr>
          <p:spPr>
            <a:xfrm>
              <a:off x="4003100" y="1777450"/>
              <a:ext cx="55925" cy="62425"/>
            </a:xfrm>
            <a:custGeom>
              <a:avLst/>
              <a:gdLst/>
              <a:ahLst/>
              <a:cxnLst/>
              <a:rect l="l" t="t" r="r" b="b"/>
              <a:pathLst>
                <a:path w="2237" h="2497" extrusionOk="0">
                  <a:moveTo>
                    <a:pt x="1218" y="0"/>
                  </a:moveTo>
                  <a:cubicBezTo>
                    <a:pt x="1156" y="0"/>
                    <a:pt x="1106" y="25"/>
                    <a:pt x="1081" y="75"/>
                  </a:cubicBezTo>
                  <a:cubicBezTo>
                    <a:pt x="957" y="298"/>
                    <a:pt x="858" y="571"/>
                    <a:pt x="808" y="894"/>
                  </a:cubicBezTo>
                  <a:cubicBezTo>
                    <a:pt x="610" y="894"/>
                    <a:pt x="336" y="932"/>
                    <a:pt x="100" y="1019"/>
                  </a:cubicBezTo>
                  <a:cubicBezTo>
                    <a:pt x="51" y="1043"/>
                    <a:pt x="1" y="1081"/>
                    <a:pt x="1" y="1143"/>
                  </a:cubicBezTo>
                  <a:cubicBezTo>
                    <a:pt x="1" y="1205"/>
                    <a:pt x="26" y="1255"/>
                    <a:pt x="88" y="1292"/>
                  </a:cubicBezTo>
                  <a:cubicBezTo>
                    <a:pt x="274" y="1391"/>
                    <a:pt x="498" y="1491"/>
                    <a:pt x="771" y="1540"/>
                  </a:cubicBezTo>
                  <a:cubicBezTo>
                    <a:pt x="771" y="1764"/>
                    <a:pt x="796" y="2385"/>
                    <a:pt x="957" y="2484"/>
                  </a:cubicBezTo>
                  <a:cubicBezTo>
                    <a:pt x="970" y="2497"/>
                    <a:pt x="982" y="2497"/>
                    <a:pt x="1019" y="2497"/>
                  </a:cubicBezTo>
                  <a:cubicBezTo>
                    <a:pt x="1081" y="2497"/>
                    <a:pt x="1119" y="2472"/>
                    <a:pt x="1156" y="2422"/>
                  </a:cubicBezTo>
                  <a:cubicBezTo>
                    <a:pt x="1280" y="2198"/>
                    <a:pt x="1355" y="1925"/>
                    <a:pt x="1417" y="1602"/>
                  </a:cubicBezTo>
                  <a:cubicBezTo>
                    <a:pt x="1616" y="1602"/>
                    <a:pt x="1901" y="1565"/>
                    <a:pt x="2150" y="1478"/>
                  </a:cubicBezTo>
                  <a:cubicBezTo>
                    <a:pt x="2174" y="1453"/>
                    <a:pt x="2199" y="1441"/>
                    <a:pt x="2224" y="1416"/>
                  </a:cubicBezTo>
                  <a:cubicBezTo>
                    <a:pt x="2237" y="1329"/>
                    <a:pt x="2224" y="1242"/>
                    <a:pt x="2162" y="1205"/>
                  </a:cubicBezTo>
                  <a:cubicBezTo>
                    <a:pt x="1951" y="1068"/>
                    <a:pt x="1678" y="994"/>
                    <a:pt x="1467" y="957"/>
                  </a:cubicBezTo>
                  <a:cubicBezTo>
                    <a:pt x="1467" y="621"/>
                    <a:pt x="1417" y="336"/>
                    <a:pt x="1342" y="87"/>
                  </a:cubicBezTo>
                  <a:cubicBezTo>
                    <a:pt x="1330" y="25"/>
                    <a:pt x="1280" y="0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1240664" y="2267875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/>
            <a:r>
              <a:rPr lang="en-US" sz="5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Frame 2</a:t>
            </a:r>
            <a:endParaRPr sz="5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1029633" y="3249386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02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1C7B1AC1-554E-79DA-F282-0C262CD81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6E62EEE-3E85-4A6F-8B07-E8F14A58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9025CB4-C7A1-83CF-8729-8D87911A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1" y="3469859"/>
            <a:ext cx="5576387" cy="152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70C875-3C51-BE53-13E3-52AFA032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50" y="911209"/>
            <a:ext cx="4105589" cy="245242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4BB58A8-B762-1D59-0379-13955A23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61" y="391187"/>
            <a:ext cx="4407039" cy="16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50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B71E597C-744A-092F-4959-F63893DE2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AFC304-8507-E9D7-D6C9-8BE27697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380C77-FAE6-5F43-9BE7-79F057F5B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74"/>
          <a:stretch/>
        </p:blipFill>
        <p:spPr>
          <a:xfrm>
            <a:off x="83023" y="135082"/>
            <a:ext cx="4337919" cy="24279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6D62748-6C92-44C4-3A20-455C9734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1933"/>
            <a:ext cx="4337919" cy="28663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FA1593-199F-4A34-2FEB-AB3C0EEF2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56" y="2819854"/>
            <a:ext cx="3455421" cy="206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97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1240664" y="2267875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/>
            <a:r>
              <a:rPr lang="en-US" sz="5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Frame 3</a:t>
            </a:r>
            <a:endParaRPr sz="5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1029633" y="3249386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766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B71E597C-744A-092F-4959-F63893DE2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AFC304-8507-E9D7-D6C9-8BE27697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19AACFA3-2861-68F9-A0F1-5037ECB3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05" y="3228925"/>
            <a:ext cx="5468113" cy="149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063781-3A42-B22E-1875-963F4250C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1" y="189941"/>
            <a:ext cx="4160506" cy="27883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F7D367-C4F3-6CE3-DA16-6AF097FE1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55" y="932778"/>
            <a:ext cx="4481564" cy="16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6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B71E597C-744A-092F-4959-F63893DE2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AFC304-8507-E9D7-D6C9-8BE27697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FE6A76-2658-31AA-ACE8-7FAD7866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702" y="850836"/>
            <a:ext cx="5243911" cy="33895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2867F4-1AFD-9736-F8FF-F03487745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9"/>
          <a:stretch/>
        </p:blipFill>
        <p:spPr>
          <a:xfrm>
            <a:off x="224153" y="2172075"/>
            <a:ext cx="3449739" cy="24754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554C87-BC35-911E-FB2A-696EA9518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74"/>
          <a:stretch/>
        </p:blipFill>
        <p:spPr>
          <a:xfrm>
            <a:off x="195434" y="87324"/>
            <a:ext cx="3341648" cy="18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1240664" y="2267875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/>
            <a:r>
              <a:rPr lang="en-US" sz="5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Frame 4</a:t>
            </a:r>
            <a:endParaRPr sz="5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1029633" y="3249386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958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B71E597C-744A-092F-4959-F63893DE2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AFC304-8507-E9D7-D6C9-8BE27697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662E989E-15DA-72E8-2F49-47CAF446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92" y="2718292"/>
            <a:ext cx="5963482" cy="160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530356C8-7C5D-9FA3-CE9C-530AED820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92" y="971515"/>
            <a:ext cx="5334744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92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B71E597C-744A-092F-4959-F63893DE2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AFC304-8507-E9D7-D6C9-8BE27697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3533A4-92E6-4172-D0CE-E5FC4417F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" t="-803" r="-487" b="-8613"/>
          <a:stretch/>
        </p:blipFill>
        <p:spPr>
          <a:xfrm>
            <a:off x="467465" y="168852"/>
            <a:ext cx="3628710" cy="32086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292BB21-D304-D92A-07BD-73149C05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7" y="3461461"/>
            <a:ext cx="8729953" cy="3905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FAE728-CDC1-280A-3F32-88082433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27" y="4020649"/>
            <a:ext cx="8643624" cy="9656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122B52-5D17-582E-7A0B-1315A5592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290" y="51774"/>
            <a:ext cx="3344980" cy="24010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0EAC9AD-0204-3822-E7B2-17B5770145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" t="72522"/>
          <a:stretch/>
        </p:blipFill>
        <p:spPr>
          <a:xfrm>
            <a:off x="4399780" y="2552533"/>
            <a:ext cx="4572000" cy="9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1240664" y="2267875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sz="5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飲料店程式碼跑出來的畫面</a:t>
            </a:r>
            <a:endParaRPr sz="5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1054800" y="2267875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438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2281189" y="2288289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dirty="0"/>
              <a:t>WBS</a:t>
            </a:r>
            <a:endParaRPr sz="6000" dirty="0"/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1054800" y="2267875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850E95-448D-2A47-806D-FE4C3F57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Google Shape;1447;p30">
            <a:extLst>
              <a:ext uri="{FF2B5EF4-FFF2-40B4-BE49-F238E27FC236}">
                <a16:creationId xmlns:a16="http://schemas.microsoft.com/office/drawing/2014/main" id="{798D3FC5-B4B2-054A-BF46-D616513C73F5}"/>
              </a:ext>
            </a:extLst>
          </p:cNvPr>
          <p:cNvSpPr txBox="1">
            <a:spLocks/>
          </p:cNvSpPr>
          <p:nvPr/>
        </p:nvSpPr>
        <p:spPr>
          <a:xfrm>
            <a:off x="1163793" y="2036793"/>
            <a:ext cx="7005600" cy="1371600"/>
          </a:xfrm>
          <a:prstGeom prst="rect">
            <a:avLst/>
          </a:prstGeom>
          <a:noFill/>
          <a:ln>
            <a:noFill/>
          </a:ln>
          <a:effectLst>
            <a:outerShdw dist="38100" dir="2640000" algn="bl" rotWithShape="0">
              <a:schemeClr val="dk1"/>
            </a:outerShdw>
          </a:effectLst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Nunito ExtraBold"/>
              <a:buNone/>
              <a:defRPr sz="3500" b="0" i="0" u="none" strike="noStrike" cap="none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54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謝謝！！！</a:t>
            </a:r>
          </a:p>
        </p:txBody>
      </p:sp>
    </p:spTree>
    <p:extLst>
      <p:ext uri="{BB962C8B-B14F-4D97-AF65-F5344CB8AC3E}">
        <p14:creationId xmlns:p14="http://schemas.microsoft.com/office/powerpoint/2010/main" val="328366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1FF14CBB-DB7A-A423-3D6C-B6421A1D5870}"/>
              </a:ext>
            </a:extLst>
          </p:cNvPr>
          <p:cNvSpPr/>
          <p:nvPr/>
        </p:nvSpPr>
        <p:spPr>
          <a:xfrm>
            <a:off x="3106366" y="817123"/>
            <a:ext cx="2736715" cy="5188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Athelas" panose="02000503000000020003" pitchFamily="2" charset="0"/>
              </a:rPr>
              <a:t>WBS</a:t>
            </a:r>
            <a:endParaRPr kumimoji="1" lang="zh-TW" altLang="en-US" sz="2000" dirty="0">
              <a:latin typeface="Athelas" panose="02000503000000020003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CAF836-B045-C809-4A15-12F467A75FA8}"/>
              </a:ext>
            </a:extLst>
          </p:cNvPr>
          <p:cNvSpPr/>
          <p:nvPr/>
        </p:nvSpPr>
        <p:spPr>
          <a:xfrm>
            <a:off x="3712723" y="1426723"/>
            <a:ext cx="1524000" cy="350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accent3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現在是飲料時間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78BEECD-E475-215E-02A9-25C9E56DD37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474723" y="1776919"/>
            <a:ext cx="0" cy="17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4F09128-AC53-3685-7B69-FF58BAE82E1E}"/>
              </a:ext>
            </a:extLst>
          </p:cNvPr>
          <p:cNvCxnSpPr>
            <a:cxnSpLocks/>
          </p:cNvCxnSpPr>
          <p:nvPr/>
        </p:nvCxnSpPr>
        <p:spPr>
          <a:xfrm>
            <a:off x="1906621" y="1952018"/>
            <a:ext cx="5402094" cy="1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8E194B2-FDAE-CD30-F55D-3F83AE3EBDCA}"/>
              </a:ext>
            </a:extLst>
          </p:cNvPr>
          <p:cNvCxnSpPr/>
          <p:nvPr/>
        </p:nvCxnSpPr>
        <p:spPr>
          <a:xfrm>
            <a:off x="1906621" y="1952017"/>
            <a:ext cx="0" cy="36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DC47F96-F5CC-3810-6813-C14A0DF8094C}"/>
              </a:ext>
            </a:extLst>
          </p:cNvPr>
          <p:cNvCxnSpPr/>
          <p:nvPr/>
        </p:nvCxnSpPr>
        <p:spPr>
          <a:xfrm>
            <a:off x="3388469" y="1952017"/>
            <a:ext cx="0" cy="36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AF37070-5484-9B0C-BA27-88C2BD7E986D}"/>
              </a:ext>
            </a:extLst>
          </p:cNvPr>
          <p:cNvCxnSpPr/>
          <p:nvPr/>
        </p:nvCxnSpPr>
        <p:spPr>
          <a:xfrm>
            <a:off x="5149175" y="1952017"/>
            <a:ext cx="0" cy="36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6128639-1BBD-6E02-50F3-58C51BF55833}"/>
              </a:ext>
            </a:extLst>
          </p:cNvPr>
          <p:cNvCxnSpPr/>
          <p:nvPr/>
        </p:nvCxnSpPr>
        <p:spPr>
          <a:xfrm>
            <a:off x="7308715" y="1960934"/>
            <a:ext cx="0" cy="36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1EFA166-709B-20CD-53E4-6D73F624EA52}"/>
              </a:ext>
            </a:extLst>
          </p:cNvPr>
          <p:cNvSpPr/>
          <p:nvPr/>
        </p:nvSpPr>
        <p:spPr>
          <a:xfrm>
            <a:off x="1316480" y="2321668"/>
            <a:ext cx="1073282" cy="350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accent3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Needs Analysis</a:t>
            </a:r>
            <a:endParaRPr kumimoji="1" lang="zh-TW" altLang="en-US" sz="1100" dirty="0">
              <a:solidFill>
                <a:schemeClr val="accent3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F309327-D929-ED43-7DBE-006361D451A6}"/>
              </a:ext>
            </a:extLst>
          </p:cNvPr>
          <p:cNvSpPr/>
          <p:nvPr/>
        </p:nvSpPr>
        <p:spPr>
          <a:xfrm>
            <a:off x="3028546" y="2321668"/>
            <a:ext cx="700390" cy="3501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latin typeface="Athelas" panose="02000503000000020003" pitchFamily="2" charset="0"/>
              </a:rPr>
              <a:t>Design</a:t>
            </a:r>
            <a:endParaRPr kumimoji="1" lang="zh-TW" altLang="en-US" sz="1100" dirty="0">
              <a:latin typeface="Athelas" panose="02000503000000020003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26E82F-FA16-EBFC-ED9C-B22C87A28FB0}"/>
              </a:ext>
            </a:extLst>
          </p:cNvPr>
          <p:cNvSpPr/>
          <p:nvPr/>
        </p:nvSpPr>
        <p:spPr>
          <a:xfrm>
            <a:off x="4612534" y="2321668"/>
            <a:ext cx="1073282" cy="350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accent3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Development</a:t>
            </a:r>
            <a:endParaRPr kumimoji="1" lang="zh-TW" altLang="en-US" sz="1100" dirty="0">
              <a:solidFill>
                <a:schemeClr val="accent3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114E1A-257F-8435-6E78-AD127BBEDDC4}"/>
              </a:ext>
            </a:extLst>
          </p:cNvPr>
          <p:cNvSpPr/>
          <p:nvPr/>
        </p:nvSpPr>
        <p:spPr>
          <a:xfrm>
            <a:off x="6878276" y="2328153"/>
            <a:ext cx="825205" cy="3501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latin typeface="Athelas" panose="02000503000000020003" pitchFamily="2" charset="0"/>
              </a:rPr>
              <a:t>Evaluation</a:t>
            </a:r>
            <a:endParaRPr kumimoji="1" lang="zh-TW" altLang="en-US" sz="1100" dirty="0">
              <a:latin typeface="Athelas" panose="02000503000000020003" pitchFamily="2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92FFE7AA-4765-6F7F-0B8F-657251C2B32A}"/>
              </a:ext>
            </a:extLst>
          </p:cNvPr>
          <p:cNvCxnSpPr>
            <a:stCxn id="18" idx="2"/>
          </p:cNvCxnSpPr>
          <p:nvPr/>
        </p:nvCxnSpPr>
        <p:spPr>
          <a:xfrm>
            <a:off x="1853121" y="2671864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6FAD6A6-5D4F-9A77-0AB6-C8BE99E71682}"/>
              </a:ext>
            </a:extLst>
          </p:cNvPr>
          <p:cNvCxnSpPr/>
          <p:nvPr/>
        </p:nvCxnSpPr>
        <p:spPr>
          <a:xfrm>
            <a:off x="3377122" y="2678349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318207D-BB1F-F410-DA3A-998C1C87D8C4}"/>
              </a:ext>
            </a:extLst>
          </p:cNvPr>
          <p:cNvCxnSpPr/>
          <p:nvPr/>
        </p:nvCxnSpPr>
        <p:spPr>
          <a:xfrm>
            <a:off x="5144314" y="2678349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98A9971-99E8-B2CC-EA7D-9934D7D08109}"/>
              </a:ext>
            </a:extLst>
          </p:cNvPr>
          <p:cNvCxnSpPr/>
          <p:nvPr/>
        </p:nvCxnSpPr>
        <p:spPr>
          <a:xfrm>
            <a:off x="7321685" y="2692940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19CEF38-8A3E-9A3C-33AA-1635B5133005}"/>
              </a:ext>
            </a:extLst>
          </p:cNvPr>
          <p:cNvSpPr/>
          <p:nvPr/>
        </p:nvSpPr>
        <p:spPr>
          <a:xfrm>
            <a:off x="1369175" y="2872902"/>
            <a:ext cx="967891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Requirement Summary 1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FC61D626-A5AE-C974-1F95-91F0FBBF4FCC}"/>
              </a:ext>
            </a:extLst>
          </p:cNvPr>
          <p:cNvSpPr/>
          <p:nvPr/>
        </p:nvSpPr>
        <p:spPr>
          <a:xfrm>
            <a:off x="1369175" y="3482502"/>
            <a:ext cx="967891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User Requirement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677BF0C6-59C0-18CB-5B21-C9DD27994803}"/>
              </a:ext>
            </a:extLst>
          </p:cNvPr>
          <p:cNvSpPr/>
          <p:nvPr/>
        </p:nvSpPr>
        <p:spPr>
          <a:xfrm>
            <a:off x="1369174" y="4092102"/>
            <a:ext cx="967891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Reporting Requirement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EE88518-7B64-7D5E-9A64-C72232E51985}"/>
              </a:ext>
            </a:extLst>
          </p:cNvPr>
          <p:cNvCxnSpPr/>
          <p:nvPr/>
        </p:nvCxnSpPr>
        <p:spPr>
          <a:xfrm>
            <a:off x="1841772" y="3281464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91A7287-C292-B1BD-AD00-8A27BBC9AC05}"/>
              </a:ext>
            </a:extLst>
          </p:cNvPr>
          <p:cNvCxnSpPr/>
          <p:nvPr/>
        </p:nvCxnSpPr>
        <p:spPr>
          <a:xfrm>
            <a:off x="1838531" y="3891064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BC7597DF-ACAB-1582-A479-35D7B19B5C51}"/>
              </a:ext>
            </a:extLst>
          </p:cNvPr>
          <p:cNvSpPr/>
          <p:nvPr/>
        </p:nvSpPr>
        <p:spPr>
          <a:xfrm>
            <a:off x="2423409" y="2872902"/>
            <a:ext cx="605138" cy="437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Design Layout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FEA43627-B817-12C7-C81A-27EBCCD6D57B}"/>
              </a:ext>
            </a:extLst>
          </p:cNvPr>
          <p:cNvSpPr/>
          <p:nvPr/>
        </p:nvSpPr>
        <p:spPr>
          <a:xfrm>
            <a:off x="3114890" y="2872901"/>
            <a:ext cx="605138" cy="437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Class Design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C0EFFD76-C660-A1DA-CC26-5646156B81DF}"/>
              </a:ext>
            </a:extLst>
          </p:cNvPr>
          <p:cNvSpPr/>
          <p:nvPr/>
        </p:nvSpPr>
        <p:spPr>
          <a:xfrm>
            <a:off x="3790342" y="2879387"/>
            <a:ext cx="675267" cy="437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thelas" panose="02000503000000020003" pitchFamily="2" charset="0"/>
              </a:rPr>
              <a:t>Database Design</a:t>
            </a:r>
            <a:endParaRPr kumimoji="1" lang="zh-TW" altLang="en-US" sz="8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A2AF71D-9A46-EEEE-D395-D88717636D21}"/>
              </a:ext>
            </a:extLst>
          </p:cNvPr>
          <p:cNvCxnSpPr/>
          <p:nvPr/>
        </p:nvCxnSpPr>
        <p:spPr>
          <a:xfrm>
            <a:off x="2725978" y="3310646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6195337-0194-D842-1071-4769949EBBB4}"/>
              </a:ext>
            </a:extLst>
          </p:cNvPr>
          <p:cNvCxnSpPr/>
          <p:nvPr/>
        </p:nvCxnSpPr>
        <p:spPr>
          <a:xfrm>
            <a:off x="3420894" y="3317132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CB7F213-90EE-A0E5-CB8B-26236EDA5106}"/>
              </a:ext>
            </a:extLst>
          </p:cNvPr>
          <p:cNvCxnSpPr/>
          <p:nvPr/>
        </p:nvCxnSpPr>
        <p:spPr>
          <a:xfrm>
            <a:off x="4122297" y="3317132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48D84012-9B83-AFB7-F90F-C31721958ECA}"/>
              </a:ext>
            </a:extLst>
          </p:cNvPr>
          <p:cNvSpPr/>
          <p:nvPr/>
        </p:nvSpPr>
        <p:spPr>
          <a:xfrm>
            <a:off x="2423409" y="3518170"/>
            <a:ext cx="605138" cy="437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GUI Design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75CA24F-7B43-BF4B-A601-D34ABEE42F43}"/>
              </a:ext>
            </a:extLst>
          </p:cNvPr>
          <p:cNvSpPr/>
          <p:nvPr/>
        </p:nvSpPr>
        <p:spPr>
          <a:xfrm>
            <a:off x="3078404" y="3505198"/>
            <a:ext cx="675263" cy="437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thelas" panose="02000503000000020003" pitchFamily="2" charset="0"/>
              </a:rPr>
              <a:t>Interface Design</a:t>
            </a:r>
            <a:endParaRPr kumimoji="1" lang="zh-TW" altLang="en-US" sz="8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66C39EF3-0CDA-0FF9-1A83-F7BB9FD2CFA3}"/>
              </a:ext>
            </a:extLst>
          </p:cNvPr>
          <p:cNvSpPr/>
          <p:nvPr/>
        </p:nvSpPr>
        <p:spPr>
          <a:xfrm>
            <a:off x="3050032" y="4073458"/>
            <a:ext cx="716604" cy="437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thelas" panose="02000503000000020003" pitchFamily="2" charset="0"/>
              </a:rPr>
              <a:t>Inheritance Design</a:t>
            </a:r>
            <a:endParaRPr kumimoji="1" lang="zh-TW" altLang="en-US" sz="8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E8726DCE-16D0-247E-3E3B-1C9B026FF646}"/>
              </a:ext>
            </a:extLst>
          </p:cNvPr>
          <p:cNvCxnSpPr/>
          <p:nvPr/>
        </p:nvCxnSpPr>
        <p:spPr>
          <a:xfrm>
            <a:off x="3421305" y="3897549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946936F9-EBDD-4A7F-8D3B-B7D99E2E3D0C}"/>
              </a:ext>
            </a:extLst>
          </p:cNvPr>
          <p:cNvSpPr/>
          <p:nvPr/>
        </p:nvSpPr>
        <p:spPr>
          <a:xfrm>
            <a:off x="3810022" y="3511686"/>
            <a:ext cx="675263" cy="32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Drink Search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F87A4DFC-B8A7-02A4-8327-1DBCE9D2FCC0}"/>
              </a:ext>
            </a:extLst>
          </p:cNvPr>
          <p:cNvSpPr/>
          <p:nvPr/>
        </p:nvSpPr>
        <p:spPr>
          <a:xfrm>
            <a:off x="3810021" y="3897549"/>
            <a:ext cx="675263" cy="327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Store Search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ADEEDC2D-5D28-E281-C53B-1AC3D2276E17}"/>
              </a:ext>
            </a:extLst>
          </p:cNvPr>
          <p:cNvSpPr/>
          <p:nvPr/>
        </p:nvSpPr>
        <p:spPr>
          <a:xfrm>
            <a:off x="3818571" y="4289897"/>
            <a:ext cx="675264" cy="350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  <a:latin typeface="Athelas" panose="02000503000000020003" pitchFamily="2" charset="0"/>
              </a:rPr>
              <a:t>Feedback Search</a:t>
            </a:r>
            <a:endParaRPr kumimoji="1" lang="zh-TW" altLang="en-US" sz="9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0F41206F-E1A5-8FC2-2D01-9ECE5AC2853B}"/>
              </a:ext>
            </a:extLst>
          </p:cNvPr>
          <p:cNvSpPr/>
          <p:nvPr/>
        </p:nvSpPr>
        <p:spPr>
          <a:xfrm>
            <a:off x="4582540" y="2887492"/>
            <a:ext cx="675263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  <a:latin typeface="Athelas" panose="02000503000000020003" pitchFamily="2" charset="0"/>
              </a:rPr>
              <a:t>Database</a:t>
            </a:r>
            <a:endParaRPr kumimoji="1" lang="zh-TW" altLang="en-US" sz="9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F1E9B55A-DA95-E430-E689-2AF1B6B8F35C}"/>
              </a:ext>
            </a:extLst>
          </p:cNvPr>
          <p:cNvSpPr/>
          <p:nvPr/>
        </p:nvSpPr>
        <p:spPr>
          <a:xfrm>
            <a:off x="5381621" y="2887492"/>
            <a:ext cx="608389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Layout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49" name="圓角矩形 48">
            <a:extLst>
              <a:ext uri="{FF2B5EF4-FFF2-40B4-BE49-F238E27FC236}">
                <a16:creationId xmlns:a16="http://schemas.microsoft.com/office/drawing/2014/main" id="{DC9DA826-2BF6-1213-DA88-7736073A2347}"/>
              </a:ext>
            </a:extLst>
          </p:cNvPr>
          <p:cNvSpPr/>
          <p:nvPr/>
        </p:nvSpPr>
        <p:spPr>
          <a:xfrm>
            <a:off x="6115444" y="2893978"/>
            <a:ext cx="675263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Classes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7D86DD9B-B55E-8B2B-9187-13BC80795823}"/>
              </a:ext>
            </a:extLst>
          </p:cNvPr>
          <p:cNvCxnSpPr/>
          <p:nvPr/>
        </p:nvCxnSpPr>
        <p:spPr>
          <a:xfrm>
            <a:off x="4920171" y="3317132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F8DE3943-FDD8-615E-22E3-08CE8C2B76D8}"/>
              </a:ext>
            </a:extLst>
          </p:cNvPr>
          <p:cNvCxnSpPr/>
          <p:nvPr/>
        </p:nvCxnSpPr>
        <p:spPr>
          <a:xfrm>
            <a:off x="5686789" y="3317132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CD8333A-577C-6284-167D-A3932916A624}"/>
              </a:ext>
            </a:extLst>
          </p:cNvPr>
          <p:cNvCxnSpPr/>
          <p:nvPr/>
        </p:nvCxnSpPr>
        <p:spPr>
          <a:xfrm>
            <a:off x="6453075" y="3310646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06D03418-B975-70BA-FF4C-3779FA0D194E}"/>
              </a:ext>
            </a:extLst>
          </p:cNvPr>
          <p:cNvSpPr/>
          <p:nvPr/>
        </p:nvSpPr>
        <p:spPr>
          <a:xfrm>
            <a:off x="4547488" y="3435487"/>
            <a:ext cx="675263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Collect Data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B7A2511E-3BFC-C557-31BC-90BBEEE5AE32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4147654" y="3839184"/>
            <a:ext cx="8549" cy="116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8CD78724-4F18-3FD5-DB4D-DD14074B29C7}"/>
              </a:ext>
            </a:extLst>
          </p:cNvPr>
          <p:cNvCxnSpPr>
            <a:cxnSpLocks/>
          </p:cNvCxnSpPr>
          <p:nvPr/>
        </p:nvCxnSpPr>
        <p:spPr>
          <a:xfrm>
            <a:off x="4155351" y="4186135"/>
            <a:ext cx="8549" cy="116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A3E4CDC3-3D45-BA18-596A-AFF5C7BC7156}"/>
              </a:ext>
            </a:extLst>
          </p:cNvPr>
          <p:cNvSpPr/>
          <p:nvPr/>
        </p:nvSpPr>
        <p:spPr>
          <a:xfrm>
            <a:off x="4552615" y="3881335"/>
            <a:ext cx="675263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  <a:latin typeface="Athelas" panose="02000503000000020003" pitchFamily="2" charset="0"/>
              </a:rPr>
              <a:t>Organize Excel</a:t>
            </a:r>
            <a:endParaRPr kumimoji="1" lang="zh-TW" altLang="en-US" sz="9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0D581AC2-12B1-236F-080D-34D50E79A8A7}"/>
              </a:ext>
            </a:extLst>
          </p:cNvPr>
          <p:cNvCxnSpPr>
            <a:cxnSpLocks/>
          </p:cNvCxnSpPr>
          <p:nvPr/>
        </p:nvCxnSpPr>
        <p:spPr>
          <a:xfrm>
            <a:off x="4300054" y="3991584"/>
            <a:ext cx="8549" cy="116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C296D171-1CDD-8C6D-159F-ABB30E88B5EE}"/>
              </a:ext>
            </a:extLst>
          </p:cNvPr>
          <p:cNvSpPr/>
          <p:nvPr/>
        </p:nvSpPr>
        <p:spPr>
          <a:xfrm>
            <a:off x="4561460" y="4326377"/>
            <a:ext cx="675263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  <a:latin typeface="Athelas" panose="02000503000000020003" pitchFamily="2" charset="0"/>
              </a:rPr>
              <a:t>Import to MySQL</a:t>
            </a:r>
            <a:endParaRPr kumimoji="1" lang="zh-TW" altLang="en-US" sz="9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B3DA5D1F-DB06-46EC-BE95-955B2B857A0C}"/>
              </a:ext>
            </a:extLst>
          </p:cNvPr>
          <p:cNvCxnSpPr>
            <a:cxnSpLocks/>
          </p:cNvCxnSpPr>
          <p:nvPr/>
        </p:nvCxnSpPr>
        <p:spPr>
          <a:xfrm>
            <a:off x="4452454" y="4143984"/>
            <a:ext cx="8549" cy="116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0212DE0F-149C-BEFA-678D-73D6B2F9E993}"/>
              </a:ext>
            </a:extLst>
          </p:cNvPr>
          <p:cNvSpPr/>
          <p:nvPr/>
        </p:nvSpPr>
        <p:spPr>
          <a:xfrm>
            <a:off x="5261003" y="3461445"/>
            <a:ext cx="800137" cy="2999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thelas" panose="02000503000000020003" pitchFamily="2" charset="0"/>
              </a:rPr>
              <a:t>Frame1 setup</a:t>
            </a:r>
            <a:endParaRPr kumimoji="1" lang="zh-TW" altLang="en-US" sz="8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68" name="圓角矩形 67">
            <a:extLst>
              <a:ext uri="{FF2B5EF4-FFF2-40B4-BE49-F238E27FC236}">
                <a16:creationId xmlns:a16="http://schemas.microsoft.com/office/drawing/2014/main" id="{EE785066-3691-09E3-9A12-33AD1B309612}"/>
              </a:ext>
            </a:extLst>
          </p:cNvPr>
          <p:cNvSpPr/>
          <p:nvPr/>
        </p:nvSpPr>
        <p:spPr>
          <a:xfrm>
            <a:off x="5268258" y="3808407"/>
            <a:ext cx="800137" cy="2999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thelas" panose="02000503000000020003" pitchFamily="2" charset="0"/>
              </a:rPr>
              <a:t>Frame2 setup</a:t>
            </a:r>
            <a:endParaRPr kumimoji="1" lang="zh-TW" altLang="en-US" sz="8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D1C52C61-D585-4578-D662-5E50A1B4520A}"/>
              </a:ext>
            </a:extLst>
          </p:cNvPr>
          <p:cNvSpPr/>
          <p:nvPr/>
        </p:nvSpPr>
        <p:spPr>
          <a:xfrm>
            <a:off x="5276404" y="4143984"/>
            <a:ext cx="800137" cy="2999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thelas" panose="02000503000000020003" pitchFamily="2" charset="0"/>
              </a:rPr>
              <a:t>Frame3 setup</a:t>
            </a:r>
            <a:endParaRPr kumimoji="1" lang="zh-TW" altLang="en-US" sz="8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04049463-A5F5-F1CC-4B87-94C97E543319}"/>
              </a:ext>
            </a:extLst>
          </p:cNvPr>
          <p:cNvSpPr/>
          <p:nvPr/>
        </p:nvSpPr>
        <p:spPr>
          <a:xfrm>
            <a:off x="5276404" y="4452843"/>
            <a:ext cx="800137" cy="2820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thelas" panose="02000503000000020003" pitchFamily="2" charset="0"/>
              </a:rPr>
              <a:t>Classes setup</a:t>
            </a:r>
            <a:endParaRPr kumimoji="1" lang="zh-TW" altLang="en-US" sz="8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87E12AF1-2B9B-2078-3C66-ABA437B00E58}"/>
              </a:ext>
            </a:extLst>
          </p:cNvPr>
          <p:cNvSpPr/>
          <p:nvPr/>
        </p:nvSpPr>
        <p:spPr>
          <a:xfrm>
            <a:off x="6115444" y="3461445"/>
            <a:ext cx="675263" cy="4085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>
                <a:solidFill>
                  <a:schemeClr val="tx1"/>
                </a:solidFill>
                <a:latin typeface="Athelas" panose="02000503000000020003" pitchFamily="2" charset="0"/>
              </a:rPr>
              <a:t>Finalize classes</a:t>
            </a:r>
            <a:endParaRPr kumimoji="1" lang="zh-TW" altLang="en-US" sz="10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73" name="圓角矩形 72">
            <a:extLst>
              <a:ext uri="{FF2B5EF4-FFF2-40B4-BE49-F238E27FC236}">
                <a16:creationId xmlns:a16="http://schemas.microsoft.com/office/drawing/2014/main" id="{9AD94A82-8B89-C824-6C6E-FE54113D34F0}"/>
              </a:ext>
            </a:extLst>
          </p:cNvPr>
          <p:cNvSpPr/>
          <p:nvPr/>
        </p:nvSpPr>
        <p:spPr>
          <a:xfrm>
            <a:off x="6999211" y="2910191"/>
            <a:ext cx="675267" cy="437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  <a:latin typeface="Athelas" panose="02000503000000020003" pitchFamily="2" charset="0"/>
              </a:rPr>
              <a:t>Report</a:t>
            </a:r>
            <a:endParaRPr kumimoji="1" lang="zh-TW" altLang="en-US" sz="11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sp>
        <p:nvSpPr>
          <p:cNvPr id="74" name="圓角矩形 73">
            <a:extLst>
              <a:ext uri="{FF2B5EF4-FFF2-40B4-BE49-F238E27FC236}">
                <a16:creationId xmlns:a16="http://schemas.microsoft.com/office/drawing/2014/main" id="{B124E009-C037-4264-DEA9-BE4377375521}"/>
              </a:ext>
            </a:extLst>
          </p:cNvPr>
          <p:cNvSpPr/>
          <p:nvPr/>
        </p:nvSpPr>
        <p:spPr>
          <a:xfrm>
            <a:off x="6879829" y="3461445"/>
            <a:ext cx="1168777" cy="437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  <a:latin typeface="Athelas" panose="02000503000000020003" pitchFamily="2" charset="0"/>
              </a:rPr>
              <a:t>Demonstration</a:t>
            </a:r>
            <a:endParaRPr kumimoji="1" lang="zh-TW" altLang="en-US" sz="1100" dirty="0">
              <a:solidFill>
                <a:schemeClr val="tx1"/>
              </a:solidFill>
              <a:latin typeface="Athelas" panose="02000503000000020003" pitchFamily="2" charset="0"/>
            </a:endParaRP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E7F9CC0-8A88-C18D-1315-FBA82C692E42}"/>
              </a:ext>
            </a:extLst>
          </p:cNvPr>
          <p:cNvCxnSpPr/>
          <p:nvPr/>
        </p:nvCxnSpPr>
        <p:spPr>
          <a:xfrm>
            <a:off x="7333601" y="3302540"/>
            <a:ext cx="0" cy="2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9C9F1E0-83CF-494F-866A-07AC22E2E6B9}"/>
              </a:ext>
            </a:extLst>
          </p:cNvPr>
          <p:cNvSpPr txBox="1"/>
          <p:nvPr/>
        </p:nvSpPr>
        <p:spPr>
          <a:xfrm>
            <a:off x="1289961" y="26929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4A20940-EDAD-7590-175C-34E2F545B392}"/>
              </a:ext>
            </a:extLst>
          </p:cNvPr>
          <p:cNvSpPr txBox="1"/>
          <p:nvPr/>
        </p:nvSpPr>
        <p:spPr>
          <a:xfrm>
            <a:off x="2380519" y="26478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2ABB9B2-C879-B2DE-E2DD-1A2A75AA69D3}"/>
              </a:ext>
            </a:extLst>
          </p:cNvPr>
          <p:cNvSpPr txBox="1"/>
          <p:nvPr/>
        </p:nvSpPr>
        <p:spPr>
          <a:xfrm>
            <a:off x="3090802" y="26996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9E1107F-1DC7-C19F-0360-937818CBBAD7}"/>
              </a:ext>
            </a:extLst>
          </p:cNvPr>
          <p:cNvSpPr txBox="1"/>
          <p:nvPr/>
        </p:nvSpPr>
        <p:spPr>
          <a:xfrm>
            <a:off x="3802538" y="26996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77D4CE4-2343-6D34-E612-B8D1FF11E5C9}"/>
              </a:ext>
            </a:extLst>
          </p:cNvPr>
          <p:cNvSpPr txBox="1"/>
          <p:nvPr/>
        </p:nvSpPr>
        <p:spPr>
          <a:xfrm>
            <a:off x="4561460" y="26923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6B2ADAD-B637-04D1-5D37-61CB0A374CC2}"/>
              </a:ext>
            </a:extLst>
          </p:cNvPr>
          <p:cNvSpPr txBox="1"/>
          <p:nvPr/>
        </p:nvSpPr>
        <p:spPr>
          <a:xfrm>
            <a:off x="5362694" y="27075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</a:t>
            </a:r>
            <a:endParaRPr kumimoji="1" lang="zh-TW" altLang="en-US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F0857397-7FDE-56B7-0C7B-552060D313FC}"/>
              </a:ext>
            </a:extLst>
          </p:cNvPr>
          <p:cNvSpPr txBox="1"/>
          <p:nvPr/>
        </p:nvSpPr>
        <p:spPr>
          <a:xfrm>
            <a:off x="6141618" y="26991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7</a:t>
            </a:r>
            <a:endParaRPr kumimoji="1"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546A9B61-9B5D-8EBA-53AA-80A3C8714684}"/>
              </a:ext>
            </a:extLst>
          </p:cNvPr>
          <p:cNvSpPr txBox="1"/>
          <p:nvPr/>
        </p:nvSpPr>
        <p:spPr>
          <a:xfrm>
            <a:off x="6999211" y="27075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</a:t>
            </a:r>
            <a:endParaRPr kumimoji="1" lang="zh-TW" altLang="en-US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26C5E31E-3ABE-BAE2-DE29-3D63C4100EF3}"/>
              </a:ext>
            </a:extLst>
          </p:cNvPr>
          <p:cNvSpPr txBox="1"/>
          <p:nvPr/>
        </p:nvSpPr>
        <p:spPr>
          <a:xfrm>
            <a:off x="1288875" y="331064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1.1</a:t>
            </a:r>
            <a:endParaRPr kumimoji="1"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A7010B01-8A2C-71DB-3D9B-3A40EA066F60}"/>
              </a:ext>
            </a:extLst>
          </p:cNvPr>
          <p:cNvSpPr txBox="1"/>
          <p:nvPr/>
        </p:nvSpPr>
        <p:spPr>
          <a:xfrm>
            <a:off x="1289291" y="392297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1.2</a:t>
            </a:r>
            <a:endParaRPr kumimoji="1"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272E3A3C-8D83-537A-AD6B-2393DED56824}"/>
              </a:ext>
            </a:extLst>
          </p:cNvPr>
          <p:cNvSpPr txBox="1"/>
          <p:nvPr/>
        </p:nvSpPr>
        <p:spPr>
          <a:xfrm>
            <a:off x="2375318" y="332861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2.1</a:t>
            </a:r>
            <a:endParaRPr kumimoji="1" lang="zh-TW" altLang="en-US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5AC47B9-885A-A03D-F1AB-E6B632E29A08}"/>
              </a:ext>
            </a:extLst>
          </p:cNvPr>
          <p:cNvSpPr txBox="1"/>
          <p:nvPr/>
        </p:nvSpPr>
        <p:spPr>
          <a:xfrm>
            <a:off x="3016201" y="334090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3.1</a:t>
            </a:r>
            <a:endParaRPr kumimoji="1" lang="zh-TW" altLang="en-US" dirty="0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3176248-6A09-195E-7E8E-7B556234ED4C}"/>
              </a:ext>
            </a:extLst>
          </p:cNvPr>
          <p:cNvSpPr txBox="1"/>
          <p:nvPr/>
        </p:nvSpPr>
        <p:spPr>
          <a:xfrm>
            <a:off x="3009652" y="389754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3.2</a:t>
            </a:r>
            <a:endParaRPr kumimoji="1"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A264B78-6EF3-014F-8BC8-83114167C9A0}"/>
              </a:ext>
            </a:extLst>
          </p:cNvPr>
          <p:cNvSpPr txBox="1"/>
          <p:nvPr/>
        </p:nvSpPr>
        <p:spPr>
          <a:xfrm>
            <a:off x="3696186" y="330755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4.1</a:t>
            </a:r>
            <a:endParaRPr kumimoji="1"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53F99893-7FAA-4FA8-CD60-67033B5C9EB7}"/>
              </a:ext>
            </a:extLst>
          </p:cNvPr>
          <p:cNvSpPr txBox="1"/>
          <p:nvPr/>
        </p:nvSpPr>
        <p:spPr>
          <a:xfrm>
            <a:off x="3675926" y="371772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4.2</a:t>
            </a:r>
            <a:endParaRPr kumimoji="1" lang="zh-TW" altLang="en-US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A3C85D29-CBA9-88B8-CB72-39024828EB58}"/>
              </a:ext>
            </a:extLst>
          </p:cNvPr>
          <p:cNvSpPr txBox="1"/>
          <p:nvPr/>
        </p:nvSpPr>
        <p:spPr>
          <a:xfrm>
            <a:off x="3692829" y="411911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4.3</a:t>
            </a:r>
            <a:endParaRPr kumimoji="1" lang="zh-TW" altLang="en-US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6AF6D556-225E-0F92-0C90-378A40FC937F}"/>
              </a:ext>
            </a:extLst>
          </p:cNvPr>
          <p:cNvSpPr txBox="1"/>
          <p:nvPr/>
        </p:nvSpPr>
        <p:spPr>
          <a:xfrm>
            <a:off x="4477939" y="325727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5.1</a:t>
            </a:r>
            <a:endParaRPr kumimoji="1"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AD5B60F-9D4F-1E9A-B881-9D2E205CA646}"/>
              </a:ext>
            </a:extLst>
          </p:cNvPr>
          <p:cNvSpPr txBox="1"/>
          <p:nvPr/>
        </p:nvSpPr>
        <p:spPr>
          <a:xfrm>
            <a:off x="4465959" y="373082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5.2</a:t>
            </a:r>
            <a:endParaRPr kumimoji="1" lang="zh-TW" altLang="en-US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D2CE18F6-2003-4C30-F8F7-5283B5533675}"/>
              </a:ext>
            </a:extLst>
          </p:cNvPr>
          <p:cNvSpPr txBox="1"/>
          <p:nvPr/>
        </p:nvSpPr>
        <p:spPr>
          <a:xfrm>
            <a:off x="4475398" y="4186587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5.3</a:t>
            </a:r>
            <a:endParaRPr kumimoji="1" lang="zh-TW" altLang="en-US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C776047A-87EF-A9D2-62CA-AB0062173029}"/>
              </a:ext>
            </a:extLst>
          </p:cNvPr>
          <p:cNvSpPr txBox="1"/>
          <p:nvPr/>
        </p:nvSpPr>
        <p:spPr>
          <a:xfrm>
            <a:off x="5243340" y="329860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6.1</a:t>
            </a:r>
            <a:endParaRPr kumimoji="1"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E647D7C3-D28E-7D50-6480-B0FF4E01BC2E}"/>
              </a:ext>
            </a:extLst>
          </p:cNvPr>
          <p:cNvSpPr txBox="1"/>
          <p:nvPr/>
        </p:nvSpPr>
        <p:spPr>
          <a:xfrm>
            <a:off x="5233555" y="364313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6.2</a:t>
            </a:r>
            <a:endParaRPr kumimoji="1" lang="zh-TW" altLang="en-US" dirty="0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4183E53-5A7E-3E7E-86DF-03D0959EF7C8}"/>
              </a:ext>
            </a:extLst>
          </p:cNvPr>
          <p:cNvSpPr txBox="1"/>
          <p:nvPr/>
        </p:nvSpPr>
        <p:spPr>
          <a:xfrm>
            <a:off x="5232111" y="399009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6.3</a:t>
            </a:r>
            <a:endParaRPr kumimoji="1"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564A619C-475A-C358-B8C1-EAEEF8DB4AF9}"/>
              </a:ext>
            </a:extLst>
          </p:cNvPr>
          <p:cNvSpPr txBox="1"/>
          <p:nvPr/>
        </p:nvSpPr>
        <p:spPr>
          <a:xfrm>
            <a:off x="5230754" y="42920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6.4</a:t>
            </a:r>
            <a:endParaRPr kumimoji="1" lang="zh-TW" altLang="en-US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9912157F-3AE4-596A-95D3-58B9A21BF709}"/>
              </a:ext>
            </a:extLst>
          </p:cNvPr>
          <p:cNvSpPr txBox="1"/>
          <p:nvPr/>
        </p:nvSpPr>
        <p:spPr>
          <a:xfrm>
            <a:off x="6054774" y="326858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7.1</a:t>
            </a:r>
            <a:endParaRPr kumimoji="1" lang="zh-TW" altLang="en-US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392FA276-D820-9603-58A8-315A4ECB0548}"/>
              </a:ext>
            </a:extLst>
          </p:cNvPr>
          <p:cNvSpPr txBox="1"/>
          <p:nvPr/>
        </p:nvSpPr>
        <p:spPr>
          <a:xfrm>
            <a:off x="6886207" y="330755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8.1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02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1232782" y="2267875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dirty="0"/>
              <a:t>Task</a:t>
            </a:r>
            <a:r>
              <a:rPr lang="zh-TW" altLang="en-US" sz="4800" dirty="0"/>
              <a:t> </a:t>
            </a:r>
            <a:r>
              <a:rPr lang="en-US" altLang="zh-TW" sz="4800" dirty="0"/>
              <a:t>Network</a:t>
            </a:r>
            <a:endParaRPr sz="4800" dirty="0"/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1054800" y="2267875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53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44"/>
          <p:cNvSpPr txBox="1">
            <a:spLocks noGrp="1"/>
          </p:cNvSpPr>
          <p:nvPr>
            <p:ph type="subTitle" idx="1"/>
          </p:nvPr>
        </p:nvSpPr>
        <p:spPr>
          <a:xfrm>
            <a:off x="1786092" y="1182324"/>
            <a:ext cx="1521139" cy="400079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lv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蔡   廖   王   </a:t>
            </a:r>
            <a:r>
              <a:rPr lang="en" altLang="zh-TW" b="1" dirty="0" err="1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盧</a:t>
            </a:r>
            <a:endParaRPr dirty="0"/>
          </a:p>
        </p:txBody>
      </p:sp>
      <p:sp>
        <p:nvSpPr>
          <p:cNvPr id="3021" name="Google Shape;3021;p44"/>
          <p:cNvSpPr txBox="1">
            <a:spLocks noGrp="1"/>
          </p:cNvSpPr>
          <p:nvPr>
            <p:ph type="title"/>
          </p:nvPr>
        </p:nvSpPr>
        <p:spPr>
          <a:xfrm>
            <a:off x="1106512" y="843924"/>
            <a:ext cx="2880300" cy="3384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/>
              <a:t>User</a:t>
            </a:r>
            <a:r>
              <a:rPr lang="zh-TW" altLang="en-US" sz="1800" dirty="0"/>
              <a:t> </a:t>
            </a:r>
            <a:r>
              <a:rPr lang="en-US" altLang="zh-TW" sz="1800" dirty="0"/>
              <a:t>Requirement</a:t>
            </a:r>
            <a:endParaRPr sz="1800" dirty="0"/>
          </a:p>
        </p:txBody>
      </p:sp>
      <p:sp>
        <p:nvSpPr>
          <p:cNvPr id="3025" name="Google Shape;3025;p44"/>
          <p:cNvSpPr/>
          <p:nvPr/>
        </p:nvSpPr>
        <p:spPr>
          <a:xfrm>
            <a:off x="868800" y="782250"/>
            <a:ext cx="746700" cy="746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028" name="Google Shape;3028;p44"/>
          <p:cNvSpPr txBox="1"/>
          <p:nvPr/>
        </p:nvSpPr>
        <p:spPr>
          <a:xfrm>
            <a:off x="868800" y="934350"/>
            <a:ext cx="746700" cy="4425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01</a:t>
            </a:r>
            <a:endParaRPr sz="2000" dirty="0">
              <a:solidFill>
                <a:schemeClr val="dk2"/>
              </a:solidFill>
            </a:endParaRPr>
          </a:p>
        </p:txBody>
      </p:sp>
      <p:grpSp>
        <p:nvGrpSpPr>
          <p:cNvPr id="3228" name="Google Shape;3228;p44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3229" name="Google Shape;3229;p44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3230" name="Google Shape;3230;p44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31" name="Google Shape;3231;p44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2" name="Google Shape;3232;p44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3" name="Google Shape;3233;p44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34" name="Google Shape;3234;p44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3235" name="Google Shape;3235;p44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44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3237" name="Google Shape;3237;p44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3238" name="Google Shape;3238;p44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44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3240" name="Google Shape;3240;p44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3241" name="Google Shape;3241;p44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44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3243" name="Google Shape;3243;p44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3244" name="Google Shape;3244;p44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44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3246" name="Google Shape;3246;p44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3247" name="Google Shape;3247;p44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44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3249" name="Google Shape;3249;p44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3250" name="Google Shape;3250;p44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44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3252" name="Google Shape;3252;p44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3253" name="Google Shape;3253;p44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3254" name="Google Shape;3254;p44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3255" name="Google Shape;3255;p44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3256" name="Google Shape;3256;p44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6" name="Google Shape;3025;p44">
            <a:extLst>
              <a:ext uri="{FF2B5EF4-FFF2-40B4-BE49-F238E27FC236}">
                <a16:creationId xmlns:a16="http://schemas.microsoft.com/office/drawing/2014/main" id="{DDC26DF0-DC81-C346-B9F1-F3384326ECD5}"/>
              </a:ext>
            </a:extLst>
          </p:cNvPr>
          <p:cNvSpPr/>
          <p:nvPr/>
        </p:nvSpPr>
        <p:spPr>
          <a:xfrm>
            <a:off x="863318" y="1694197"/>
            <a:ext cx="746700" cy="746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47" name="Google Shape;3028;p44">
            <a:extLst>
              <a:ext uri="{FF2B5EF4-FFF2-40B4-BE49-F238E27FC236}">
                <a16:creationId xmlns:a16="http://schemas.microsoft.com/office/drawing/2014/main" id="{8E6E68E9-ADB0-554F-9310-E7ED813DB635}"/>
              </a:ext>
            </a:extLst>
          </p:cNvPr>
          <p:cNvSpPr txBox="1"/>
          <p:nvPr/>
        </p:nvSpPr>
        <p:spPr>
          <a:xfrm>
            <a:off x="863318" y="1846297"/>
            <a:ext cx="746700" cy="4425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0</a:t>
            </a:r>
            <a:r>
              <a:rPr lang="en-US" altLang="zh-TW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248" name="Google Shape;3025;p44">
            <a:extLst>
              <a:ext uri="{FF2B5EF4-FFF2-40B4-BE49-F238E27FC236}">
                <a16:creationId xmlns:a16="http://schemas.microsoft.com/office/drawing/2014/main" id="{E0FF82B8-CCB5-8743-9CBF-AD773F4A9817}"/>
              </a:ext>
            </a:extLst>
          </p:cNvPr>
          <p:cNvSpPr/>
          <p:nvPr/>
        </p:nvSpPr>
        <p:spPr>
          <a:xfrm>
            <a:off x="4994877" y="1731130"/>
            <a:ext cx="746700" cy="746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49" name="Google Shape;3028;p44">
            <a:extLst>
              <a:ext uri="{FF2B5EF4-FFF2-40B4-BE49-F238E27FC236}">
                <a16:creationId xmlns:a16="http://schemas.microsoft.com/office/drawing/2014/main" id="{56324BEA-0124-A344-AC04-9710CE5C929D}"/>
              </a:ext>
            </a:extLst>
          </p:cNvPr>
          <p:cNvSpPr txBox="1"/>
          <p:nvPr/>
        </p:nvSpPr>
        <p:spPr>
          <a:xfrm>
            <a:off x="4971625" y="1883469"/>
            <a:ext cx="746700" cy="4425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0</a:t>
            </a:r>
            <a:r>
              <a:rPr lang="en-US" altLang="zh-TW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4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250" name="Google Shape;3025;p44">
            <a:extLst>
              <a:ext uri="{FF2B5EF4-FFF2-40B4-BE49-F238E27FC236}">
                <a16:creationId xmlns:a16="http://schemas.microsoft.com/office/drawing/2014/main" id="{23CEBD06-3B61-4F46-AA31-8605B5E1DD37}"/>
              </a:ext>
            </a:extLst>
          </p:cNvPr>
          <p:cNvSpPr/>
          <p:nvPr/>
        </p:nvSpPr>
        <p:spPr>
          <a:xfrm>
            <a:off x="1312510" y="2770355"/>
            <a:ext cx="746700" cy="746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51" name="Google Shape;3028;p44">
            <a:extLst>
              <a:ext uri="{FF2B5EF4-FFF2-40B4-BE49-F238E27FC236}">
                <a16:creationId xmlns:a16="http://schemas.microsoft.com/office/drawing/2014/main" id="{FC57B999-95CD-C841-AD6B-228CE74A41D5}"/>
              </a:ext>
            </a:extLst>
          </p:cNvPr>
          <p:cNvSpPr txBox="1"/>
          <p:nvPr/>
        </p:nvSpPr>
        <p:spPr>
          <a:xfrm>
            <a:off x="1297184" y="2951343"/>
            <a:ext cx="746700" cy="4425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0</a:t>
            </a:r>
            <a:r>
              <a:rPr lang="en-US" altLang="zh-TW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5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252" name="Google Shape;3025;p44">
            <a:extLst>
              <a:ext uri="{FF2B5EF4-FFF2-40B4-BE49-F238E27FC236}">
                <a16:creationId xmlns:a16="http://schemas.microsoft.com/office/drawing/2014/main" id="{79D7AA8A-3BFF-5E43-9255-B9EB4F356C9F}"/>
              </a:ext>
            </a:extLst>
          </p:cNvPr>
          <p:cNvSpPr/>
          <p:nvPr/>
        </p:nvSpPr>
        <p:spPr>
          <a:xfrm>
            <a:off x="5566753" y="2754440"/>
            <a:ext cx="746700" cy="746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53" name="Google Shape;3028;p44">
            <a:extLst>
              <a:ext uri="{FF2B5EF4-FFF2-40B4-BE49-F238E27FC236}">
                <a16:creationId xmlns:a16="http://schemas.microsoft.com/office/drawing/2014/main" id="{1E43DA8B-9E9D-E24E-8748-164034088025}"/>
              </a:ext>
            </a:extLst>
          </p:cNvPr>
          <p:cNvSpPr txBox="1"/>
          <p:nvPr/>
        </p:nvSpPr>
        <p:spPr>
          <a:xfrm>
            <a:off x="5566753" y="2932715"/>
            <a:ext cx="746700" cy="4425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0</a:t>
            </a:r>
            <a:r>
              <a:rPr lang="en-US" altLang="zh-TW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6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256" name="Google Shape;3025;p44">
            <a:extLst>
              <a:ext uri="{FF2B5EF4-FFF2-40B4-BE49-F238E27FC236}">
                <a16:creationId xmlns:a16="http://schemas.microsoft.com/office/drawing/2014/main" id="{A7C6F175-A784-3F40-8A6D-B4A3C9B6E001}"/>
              </a:ext>
            </a:extLst>
          </p:cNvPr>
          <p:cNvSpPr/>
          <p:nvPr/>
        </p:nvSpPr>
        <p:spPr>
          <a:xfrm>
            <a:off x="1485033" y="3807183"/>
            <a:ext cx="746700" cy="746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57" name="Google Shape;3028;p44">
            <a:extLst>
              <a:ext uri="{FF2B5EF4-FFF2-40B4-BE49-F238E27FC236}">
                <a16:creationId xmlns:a16="http://schemas.microsoft.com/office/drawing/2014/main" id="{B20240ED-8715-9648-891F-773F1C9E2544}"/>
              </a:ext>
            </a:extLst>
          </p:cNvPr>
          <p:cNvSpPr txBox="1"/>
          <p:nvPr/>
        </p:nvSpPr>
        <p:spPr>
          <a:xfrm>
            <a:off x="1485033" y="3959283"/>
            <a:ext cx="746700" cy="4425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0</a:t>
            </a:r>
            <a:r>
              <a:rPr lang="en-US" altLang="zh-TW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7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258" name="Google Shape;3025;p44">
            <a:extLst>
              <a:ext uri="{FF2B5EF4-FFF2-40B4-BE49-F238E27FC236}">
                <a16:creationId xmlns:a16="http://schemas.microsoft.com/office/drawing/2014/main" id="{0475797F-E492-E745-9B17-038D3B3C4228}"/>
              </a:ext>
            </a:extLst>
          </p:cNvPr>
          <p:cNvSpPr/>
          <p:nvPr/>
        </p:nvSpPr>
        <p:spPr>
          <a:xfrm>
            <a:off x="4790460" y="868747"/>
            <a:ext cx="746700" cy="746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59" name="Google Shape;3028;p44">
            <a:extLst>
              <a:ext uri="{FF2B5EF4-FFF2-40B4-BE49-F238E27FC236}">
                <a16:creationId xmlns:a16="http://schemas.microsoft.com/office/drawing/2014/main" id="{10A0CCED-9E66-1949-9811-2408AE825F6B}"/>
              </a:ext>
            </a:extLst>
          </p:cNvPr>
          <p:cNvSpPr txBox="1"/>
          <p:nvPr/>
        </p:nvSpPr>
        <p:spPr>
          <a:xfrm>
            <a:off x="4790460" y="1020847"/>
            <a:ext cx="746700" cy="4425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0</a:t>
            </a:r>
            <a:r>
              <a:rPr lang="en-US" altLang="zh-TW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260" name="Google Shape;3025;p44">
            <a:extLst>
              <a:ext uri="{FF2B5EF4-FFF2-40B4-BE49-F238E27FC236}">
                <a16:creationId xmlns:a16="http://schemas.microsoft.com/office/drawing/2014/main" id="{8CA24137-2B84-3E45-AD3D-78FAE31F980A}"/>
              </a:ext>
            </a:extLst>
          </p:cNvPr>
          <p:cNvSpPr/>
          <p:nvPr/>
        </p:nvSpPr>
        <p:spPr>
          <a:xfrm>
            <a:off x="5311846" y="3800922"/>
            <a:ext cx="746700" cy="746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61" name="Google Shape;3028;p44">
            <a:extLst>
              <a:ext uri="{FF2B5EF4-FFF2-40B4-BE49-F238E27FC236}">
                <a16:creationId xmlns:a16="http://schemas.microsoft.com/office/drawing/2014/main" id="{2B6BB7AA-CE1A-AF43-B20D-6ABCD57A618F}"/>
              </a:ext>
            </a:extLst>
          </p:cNvPr>
          <p:cNvSpPr txBox="1"/>
          <p:nvPr/>
        </p:nvSpPr>
        <p:spPr>
          <a:xfrm>
            <a:off x="5330768" y="3935266"/>
            <a:ext cx="746700" cy="4425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0</a:t>
            </a:r>
            <a:r>
              <a:rPr lang="en-US" altLang="zh-TW" sz="30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8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270" name="Google Shape;3021;p44">
            <a:extLst>
              <a:ext uri="{FF2B5EF4-FFF2-40B4-BE49-F238E27FC236}">
                <a16:creationId xmlns:a16="http://schemas.microsoft.com/office/drawing/2014/main" id="{E9CDED4F-27D5-D84D-9DEA-1A1A8683235D}"/>
              </a:ext>
            </a:extLst>
          </p:cNvPr>
          <p:cNvSpPr txBox="1">
            <a:spLocks/>
          </p:cNvSpPr>
          <p:nvPr/>
        </p:nvSpPr>
        <p:spPr>
          <a:xfrm>
            <a:off x="5537160" y="818160"/>
            <a:ext cx="2880300" cy="3384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000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ExtraBold"/>
              <a:buNone/>
              <a:defRPr sz="2400" b="0" i="0" u="none" strike="noStrike" cap="none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TW" sz="1800" dirty="0"/>
              <a:t>Reporting Requirements</a:t>
            </a:r>
            <a:endParaRPr lang="en-US" sz="1800" dirty="0"/>
          </a:p>
        </p:txBody>
      </p:sp>
      <p:sp>
        <p:nvSpPr>
          <p:cNvPr id="271" name="Google Shape;3020;p44">
            <a:extLst>
              <a:ext uri="{FF2B5EF4-FFF2-40B4-BE49-F238E27FC236}">
                <a16:creationId xmlns:a16="http://schemas.microsoft.com/office/drawing/2014/main" id="{811E8371-3B13-944C-80AB-B1546D966297}"/>
              </a:ext>
            </a:extLst>
          </p:cNvPr>
          <p:cNvSpPr txBox="1">
            <a:spLocks/>
          </p:cNvSpPr>
          <p:nvPr/>
        </p:nvSpPr>
        <p:spPr>
          <a:xfrm>
            <a:off x="5707751" y="1138239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蔡   廖   王   盧</a:t>
            </a:r>
            <a:endParaRPr lang="zh-TW" altLang="en-US" dirty="0"/>
          </a:p>
        </p:txBody>
      </p:sp>
      <p:sp>
        <p:nvSpPr>
          <p:cNvPr id="272" name="Google Shape;3021;p44">
            <a:extLst>
              <a:ext uri="{FF2B5EF4-FFF2-40B4-BE49-F238E27FC236}">
                <a16:creationId xmlns:a16="http://schemas.microsoft.com/office/drawing/2014/main" id="{FEB0900F-89A6-7A40-A03F-DBB10D7BFD22}"/>
              </a:ext>
            </a:extLst>
          </p:cNvPr>
          <p:cNvSpPr txBox="1">
            <a:spLocks/>
          </p:cNvSpPr>
          <p:nvPr/>
        </p:nvSpPr>
        <p:spPr>
          <a:xfrm>
            <a:off x="92618" y="1935521"/>
            <a:ext cx="2880300" cy="3384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000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ExtraBold"/>
              <a:buNone/>
              <a:defRPr sz="2400" b="0" i="0" u="none" strike="noStrike" cap="none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TW" sz="1600" dirty="0"/>
              <a:t>GUI Designs</a:t>
            </a:r>
          </a:p>
          <a:p>
            <a:r>
              <a:rPr lang="en-US" sz="1600" dirty="0"/>
              <a:t>Inheritance</a:t>
            </a:r>
          </a:p>
          <a:p>
            <a:r>
              <a:rPr lang="en-US" sz="1600" dirty="0"/>
              <a:t>Interface</a:t>
            </a:r>
          </a:p>
        </p:txBody>
      </p:sp>
      <p:sp>
        <p:nvSpPr>
          <p:cNvPr id="274" name="Google Shape;3020;p44">
            <a:extLst>
              <a:ext uri="{FF2B5EF4-FFF2-40B4-BE49-F238E27FC236}">
                <a16:creationId xmlns:a16="http://schemas.microsoft.com/office/drawing/2014/main" id="{810546D2-7D65-1B4C-92E4-99561CCE80C9}"/>
              </a:ext>
            </a:extLst>
          </p:cNvPr>
          <p:cNvSpPr txBox="1">
            <a:spLocks/>
          </p:cNvSpPr>
          <p:nvPr/>
        </p:nvSpPr>
        <p:spPr>
          <a:xfrm>
            <a:off x="2879216" y="1705389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蔡   廖   王   盧</a:t>
            </a:r>
            <a:endParaRPr lang="zh-TW" altLang="en-US" dirty="0"/>
          </a:p>
        </p:txBody>
      </p:sp>
      <p:sp>
        <p:nvSpPr>
          <p:cNvPr id="276" name="Google Shape;3020;p44">
            <a:extLst>
              <a:ext uri="{FF2B5EF4-FFF2-40B4-BE49-F238E27FC236}">
                <a16:creationId xmlns:a16="http://schemas.microsoft.com/office/drawing/2014/main" id="{ACF45A01-D62F-6244-9AAF-94632F9B179A}"/>
              </a:ext>
            </a:extLst>
          </p:cNvPr>
          <p:cNvSpPr txBox="1">
            <a:spLocks/>
          </p:cNvSpPr>
          <p:nvPr/>
        </p:nvSpPr>
        <p:spPr>
          <a:xfrm>
            <a:off x="2875975" y="1959626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蔡</a:t>
            </a:r>
            <a:endParaRPr lang="zh-TW" altLang="en-US" dirty="0"/>
          </a:p>
        </p:txBody>
      </p:sp>
      <p:sp>
        <p:nvSpPr>
          <p:cNvPr id="277" name="Google Shape;3020;p44">
            <a:extLst>
              <a:ext uri="{FF2B5EF4-FFF2-40B4-BE49-F238E27FC236}">
                <a16:creationId xmlns:a16="http://schemas.microsoft.com/office/drawing/2014/main" id="{3A88FA1D-DD0E-6248-8C1B-785E93A43B21}"/>
              </a:ext>
            </a:extLst>
          </p:cNvPr>
          <p:cNvSpPr txBox="1">
            <a:spLocks/>
          </p:cNvSpPr>
          <p:nvPr/>
        </p:nvSpPr>
        <p:spPr>
          <a:xfrm>
            <a:off x="2872406" y="2211709"/>
            <a:ext cx="1521139" cy="44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   廖   </a:t>
            </a:r>
            <a:endParaRPr lang="zh-TW" altLang="en-US" dirty="0"/>
          </a:p>
        </p:txBody>
      </p:sp>
      <p:sp>
        <p:nvSpPr>
          <p:cNvPr id="278" name="Google Shape;3021;p44">
            <a:extLst>
              <a:ext uri="{FF2B5EF4-FFF2-40B4-BE49-F238E27FC236}">
                <a16:creationId xmlns:a16="http://schemas.microsoft.com/office/drawing/2014/main" id="{2415E19C-7170-744C-B1C5-C6969826F02E}"/>
              </a:ext>
            </a:extLst>
          </p:cNvPr>
          <p:cNvSpPr txBox="1">
            <a:spLocks/>
          </p:cNvSpPr>
          <p:nvPr/>
        </p:nvSpPr>
        <p:spPr>
          <a:xfrm>
            <a:off x="4327378" y="1976547"/>
            <a:ext cx="2880300" cy="3384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000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ExtraBold"/>
              <a:buNone/>
              <a:defRPr sz="2400" b="0" i="0" u="none" strike="noStrike" cap="none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TW" sz="1600" dirty="0"/>
              <a:t>Drink Search</a:t>
            </a:r>
          </a:p>
          <a:p>
            <a:r>
              <a:rPr lang="en-US" altLang="zh-TW" sz="1600" dirty="0"/>
              <a:t>Store</a:t>
            </a:r>
          </a:p>
          <a:p>
            <a:r>
              <a:rPr lang="en-US" altLang="zh-TW" sz="1600" dirty="0"/>
              <a:t>Feedback</a:t>
            </a:r>
          </a:p>
        </p:txBody>
      </p:sp>
      <p:sp>
        <p:nvSpPr>
          <p:cNvPr id="279" name="Google Shape;3020;p44">
            <a:extLst>
              <a:ext uri="{FF2B5EF4-FFF2-40B4-BE49-F238E27FC236}">
                <a16:creationId xmlns:a16="http://schemas.microsoft.com/office/drawing/2014/main" id="{C916138E-F3BF-E84A-AD9E-99351EF4F16D}"/>
              </a:ext>
            </a:extLst>
          </p:cNvPr>
          <p:cNvSpPr txBox="1">
            <a:spLocks/>
          </p:cNvSpPr>
          <p:nvPr/>
        </p:nvSpPr>
        <p:spPr>
          <a:xfrm>
            <a:off x="6972297" y="1963671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蔡   廖   王   盧</a:t>
            </a:r>
            <a:endParaRPr lang="zh-TW" altLang="en-US" dirty="0"/>
          </a:p>
        </p:txBody>
      </p:sp>
      <p:sp>
        <p:nvSpPr>
          <p:cNvPr id="280" name="Google Shape;3020;p44">
            <a:extLst>
              <a:ext uri="{FF2B5EF4-FFF2-40B4-BE49-F238E27FC236}">
                <a16:creationId xmlns:a16="http://schemas.microsoft.com/office/drawing/2014/main" id="{6FA1994C-F5C4-FC47-B702-8ED046409C6C}"/>
              </a:ext>
            </a:extLst>
          </p:cNvPr>
          <p:cNvSpPr txBox="1">
            <a:spLocks/>
          </p:cNvSpPr>
          <p:nvPr/>
        </p:nvSpPr>
        <p:spPr>
          <a:xfrm>
            <a:off x="6972298" y="1697719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蔡   廖   王   盧</a:t>
            </a:r>
            <a:endParaRPr lang="zh-TW" altLang="en-US" dirty="0"/>
          </a:p>
        </p:txBody>
      </p:sp>
      <p:sp>
        <p:nvSpPr>
          <p:cNvPr id="281" name="Google Shape;3020;p44">
            <a:extLst>
              <a:ext uri="{FF2B5EF4-FFF2-40B4-BE49-F238E27FC236}">
                <a16:creationId xmlns:a16="http://schemas.microsoft.com/office/drawing/2014/main" id="{E1D7D28F-B4A6-A04C-9348-6E201465E14E}"/>
              </a:ext>
            </a:extLst>
          </p:cNvPr>
          <p:cNvSpPr txBox="1">
            <a:spLocks/>
          </p:cNvSpPr>
          <p:nvPr/>
        </p:nvSpPr>
        <p:spPr>
          <a:xfrm>
            <a:off x="6949045" y="2215078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廖</a:t>
            </a:r>
            <a:endParaRPr lang="zh-TW" altLang="en-US" dirty="0"/>
          </a:p>
        </p:txBody>
      </p:sp>
      <p:sp>
        <p:nvSpPr>
          <p:cNvPr id="282" name="Google Shape;3021;p44">
            <a:extLst>
              <a:ext uri="{FF2B5EF4-FFF2-40B4-BE49-F238E27FC236}">
                <a16:creationId xmlns:a16="http://schemas.microsoft.com/office/drawing/2014/main" id="{B8AE0832-D968-4443-81DF-507DF4E4B57E}"/>
              </a:ext>
            </a:extLst>
          </p:cNvPr>
          <p:cNvSpPr txBox="1">
            <a:spLocks/>
          </p:cNvSpPr>
          <p:nvPr/>
        </p:nvSpPr>
        <p:spPr>
          <a:xfrm>
            <a:off x="938030" y="3127790"/>
            <a:ext cx="2880300" cy="3384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000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ExtraBold"/>
              <a:buNone/>
              <a:defRPr sz="2400" b="0" i="0" u="none" strike="noStrike" cap="none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Collect Data</a:t>
            </a:r>
          </a:p>
          <a:p>
            <a:r>
              <a:rPr lang="en-US" sz="1800" dirty="0"/>
              <a:t>Organize Excel</a:t>
            </a:r>
          </a:p>
          <a:p>
            <a:r>
              <a:rPr lang="en-US" sz="1800" dirty="0"/>
              <a:t>Import MySQL</a:t>
            </a:r>
          </a:p>
          <a:p>
            <a:endParaRPr lang="en-US" sz="1800" dirty="0"/>
          </a:p>
        </p:txBody>
      </p:sp>
      <p:sp>
        <p:nvSpPr>
          <p:cNvPr id="284" name="Google Shape;3021;p44">
            <a:extLst>
              <a:ext uri="{FF2B5EF4-FFF2-40B4-BE49-F238E27FC236}">
                <a16:creationId xmlns:a16="http://schemas.microsoft.com/office/drawing/2014/main" id="{A43945FB-F68A-D643-81FD-324DB700E9A0}"/>
              </a:ext>
            </a:extLst>
          </p:cNvPr>
          <p:cNvSpPr txBox="1">
            <a:spLocks/>
          </p:cNvSpPr>
          <p:nvPr/>
        </p:nvSpPr>
        <p:spPr>
          <a:xfrm>
            <a:off x="5074202" y="3243507"/>
            <a:ext cx="2880300" cy="3384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000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ExtraBold"/>
              <a:buNone/>
              <a:defRPr sz="2400" b="0" i="0" u="none" strike="noStrike" cap="none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Frame1 setup</a:t>
            </a:r>
          </a:p>
          <a:p>
            <a:r>
              <a:rPr lang="en-US" altLang="zh-TW" sz="1800" dirty="0"/>
              <a:t>Frame2 setup</a:t>
            </a:r>
          </a:p>
          <a:p>
            <a:r>
              <a:rPr lang="en-US" altLang="zh-TW" sz="1800" dirty="0"/>
              <a:t>Frame3 setup</a:t>
            </a:r>
          </a:p>
          <a:p>
            <a:r>
              <a:rPr lang="en-US" altLang="zh-TW" sz="1800" dirty="0"/>
              <a:t>Classes setup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85" name="Google Shape;3020;p44">
            <a:extLst>
              <a:ext uri="{FF2B5EF4-FFF2-40B4-BE49-F238E27FC236}">
                <a16:creationId xmlns:a16="http://schemas.microsoft.com/office/drawing/2014/main" id="{9D01B512-C78D-9743-92D0-C20E65308E6D}"/>
              </a:ext>
            </a:extLst>
          </p:cNvPr>
          <p:cNvSpPr txBox="1">
            <a:spLocks/>
          </p:cNvSpPr>
          <p:nvPr/>
        </p:nvSpPr>
        <p:spPr>
          <a:xfrm>
            <a:off x="6876576" y="2523151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盧</a:t>
            </a:r>
            <a:endParaRPr lang="zh-TW" altLang="en-US" dirty="0"/>
          </a:p>
        </p:txBody>
      </p:sp>
      <p:sp>
        <p:nvSpPr>
          <p:cNvPr id="286" name="Google Shape;3021;p44">
            <a:extLst>
              <a:ext uri="{FF2B5EF4-FFF2-40B4-BE49-F238E27FC236}">
                <a16:creationId xmlns:a16="http://schemas.microsoft.com/office/drawing/2014/main" id="{0E610604-ADB1-144D-AD11-BDF47A7EC5AD}"/>
              </a:ext>
            </a:extLst>
          </p:cNvPr>
          <p:cNvSpPr txBox="1">
            <a:spLocks/>
          </p:cNvSpPr>
          <p:nvPr/>
        </p:nvSpPr>
        <p:spPr>
          <a:xfrm>
            <a:off x="1316755" y="3918690"/>
            <a:ext cx="2880300" cy="3384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000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ExtraBold"/>
              <a:buNone/>
              <a:defRPr sz="2400" b="0" i="0" u="none" strike="noStrike" cap="none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TW" sz="1800" dirty="0"/>
              <a:t>Demonstrations</a:t>
            </a:r>
            <a:endParaRPr lang="en-US" sz="1800" dirty="0"/>
          </a:p>
        </p:txBody>
      </p:sp>
      <p:sp>
        <p:nvSpPr>
          <p:cNvPr id="287" name="Google Shape;3020;p44">
            <a:extLst>
              <a:ext uri="{FF2B5EF4-FFF2-40B4-BE49-F238E27FC236}">
                <a16:creationId xmlns:a16="http://schemas.microsoft.com/office/drawing/2014/main" id="{6E3CE11B-07D2-9340-8561-84E98A13E3D3}"/>
              </a:ext>
            </a:extLst>
          </p:cNvPr>
          <p:cNvSpPr txBox="1">
            <a:spLocks/>
          </p:cNvSpPr>
          <p:nvPr/>
        </p:nvSpPr>
        <p:spPr>
          <a:xfrm>
            <a:off x="2642164" y="4181136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盧   </a:t>
            </a:r>
            <a:endParaRPr lang="zh-TW" altLang="en-US" dirty="0"/>
          </a:p>
        </p:txBody>
      </p:sp>
      <p:sp>
        <p:nvSpPr>
          <p:cNvPr id="288" name="Google Shape;3021;p44">
            <a:extLst>
              <a:ext uri="{FF2B5EF4-FFF2-40B4-BE49-F238E27FC236}">
                <a16:creationId xmlns:a16="http://schemas.microsoft.com/office/drawing/2014/main" id="{9963DB6F-DCF0-8E4A-8858-DD726CB9559C}"/>
              </a:ext>
            </a:extLst>
          </p:cNvPr>
          <p:cNvSpPr txBox="1">
            <a:spLocks/>
          </p:cNvSpPr>
          <p:nvPr/>
        </p:nvSpPr>
        <p:spPr>
          <a:xfrm>
            <a:off x="5377756" y="3918690"/>
            <a:ext cx="2880300" cy="338400"/>
          </a:xfrm>
          <a:prstGeom prst="rect">
            <a:avLst/>
          </a:prstGeom>
          <a:noFill/>
          <a:ln>
            <a:noFill/>
          </a:ln>
          <a:effectLst>
            <a:outerShdw dist="19050" dir="2400000" algn="bl" rotWithShape="0">
              <a:srgbClr val="000000"/>
            </a:outerShdw>
          </a:effectLst>
        </p:spPr>
        <p:txBody>
          <a:bodyPr spcFirstLastPara="1" wrap="square" lIns="9000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ExtraBold"/>
              <a:buNone/>
              <a:defRPr sz="2400" b="0" i="0" u="none" strike="noStrike" cap="none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TW" sz="1800" dirty="0"/>
              <a:t>PPT</a:t>
            </a:r>
            <a:r>
              <a:rPr lang="zh-TW" altLang="en-US" sz="1800" dirty="0"/>
              <a:t> </a:t>
            </a: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Reports</a:t>
            </a:r>
            <a:endParaRPr lang="en-US" sz="1800" dirty="0"/>
          </a:p>
        </p:txBody>
      </p:sp>
      <p:sp>
        <p:nvSpPr>
          <p:cNvPr id="289" name="Google Shape;3020;p44">
            <a:extLst>
              <a:ext uri="{FF2B5EF4-FFF2-40B4-BE49-F238E27FC236}">
                <a16:creationId xmlns:a16="http://schemas.microsoft.com/office/drawing/2014/main" id="{D04942D8-326B-5447-854D-1D6096847803}"/>
              </a:ext>
            </a:extLst>
          </p:cNvPr>
          <p:cNvSpPr txBox="1">
            <a:spLocks/>
          </p:cNvSpPr>
          <p:nvPr/>
        </p:nvSpPr>
        <p:spPr>
          <a:xfrm>
            <a:off x="6671007" y="4168981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盧   </a:t>
            </a:r>
            <a:endParaRPr lang="zh-TW" altLang="en-US" dirty="0"/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6FDB396B-4F4C-1D49-A2FF-327B7AC80AF5}"/>
              </a:ext>
            </a:extLst>
          </p:cNvPr>
          <p:cNvSpPr/>
          <p:nvPr/>
        </p:nvSpPr>
        <p:spPr>
          <a:xfrm>
            <a:off x="4095024" y="1104861"/>
            <a:ext cx="463157" cy="247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向右箭號 71">
            <a:extLst>
              <a:ext uri="{FF2B5EF4-FFF2-40B4-BE49-F238E27FC236}">
                <a16:creationId xmlns:a16="http://schemas.microsoft.com/office/drawing/2014/main" id="{F339E9CC-A10E-EB4F-9DD6-5FE60D2F6B13}"/>
              </a:ext>
            </a:extLst>
          </p:cNvPr>
          <p:cNvSpPr/>
          <p:nvPr/>
        </p:nvSpPr>
        <p:spPr>
          <a:xfrm>
            <a:off x="4413068" y="1939889"/>
            <a:ext cx="463157" cy="247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向右箭號 72">
            <a:extLst>
              <a:ext uri="{FF2B5EF4-FFF2-40B4-BE49-F238E27FC236}">
                <a16:creationId xmlns:a16="http://schemas.microsoft.com/office/drawing/2014/main" id="{24C36332-EB39-0E4E-8D51-2FC41766767C}"/>
              </a:ext>
            </a:extLst>
          </p:cNvPr>
          <p:cNvSpPr/>
          <p:nvPr/>
        </p:nvSpPr>
        <p:spPr>
          <a:xfrm>
            <a:off x="7812043" y="1243141"/>
            <a:ext cx="463157" cy="2474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向右箭號 73">
            <a:extLst>
              <a:ext uri="{FF2B5EF4-FFF2-40B4-BE49-F238E27FC236}">
                <a16:creationId xmlns:a16="http://schemas.microsoft.com/office/drawing/2014/main" id="{701B9760-A7B7-184F-8838-2B508F02B3A5}"/>
              </a:ext>
            </a:extLst>
          </p:cNvPr>
          <p:cNvSpPr/>
          <p:nvPr/>
        </p:nvSpPr>
        <p:spPr>
          <a:xfrm>
            <a:off x="759306" y="3027118"/>
            <a:ext cx="509849" cy="31112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向右箭號 74">
            <a:extLst>
              <a:ext uri="{FF2B5EF4-FFF2-40B4-BE49-F238E27FC236}">
                <a16:creationId xmlns:a16="http://schemas.microsoft.com/office/drawing/2014/main" id="{ADE211E0-BB37-E14D-9B83-21B683413515}"/>
              </a:ext>
            </a:extLst>
          </p:cNvPr>
          <p:cNvSpPr/>
          <p:nvPr/>
        </p:nvSpPr>
        <p:spPr>
          <a:xfrm>
            <a:off x="5074202" y="2983812"/>
            <a:ext cx="394093" cy="31112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向右箭號 75">
            <a:extLst>
              <a:ext uri="{FF2B5EF4-FFF2-40B4-BE49-F238E27FC236}">
                <a16:creationId xmlns:a16="http://schemas.microsoft.com/office/drawing/2014/main" id="{10DBAE5A-2C24-2C4A-A85B-D0F44B0921E6}"/>
              </a:ext>
            </a:extLst>
          </p:cNvPr>
          <p:cNvSpPr/>
          <p:nvPr/>
        </p:nvSpPr>
        <p:spPr>
          <a:xfrm>
            <a:off x="814020" y="3975261"/>
            <a:ext cx="608971" cy="31112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向右箭號 76">
            <a:extLst>
              <a:ext uri="{FF2B5EF4-FFF2-40B4-BE49-F238E27FC236}">
                <a16:creationId xmlns:a16="http://schemas.microsoft.com/office/drawing/2014/main" id="{C0D4B539-A1E0-B34B-91DB-D5FB19C353C5}"/>
              </a:ext>
            </a:extLst>
          </p:cNvPr>
          <p:cNvSpPr/>
          <p:nvPr/>
        </p:nvSpPr>
        <p:spPr>
          <a:xfrm>
            <a:off x="4259097" y="3998240"/>
            <a:ext cx="608971" cy="31112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Google Shape;3020;p44">
            <a:extLst>
              <a:ext uri="{FF2B5EF4-FFF2-40B4-BE49-F238E27FC236}">
                <a16:creationId xmlns:a16="http://schemas.microsoft.com/office/drawing/2014/main" id="{2A0A6E78-637D-9EE6-0257-9A5604C066D7}"/>
              </a:ext>
            </a:extLst>
          </p:cNvPr>
          <p:cNvSpPr txBox="1">
            <a:spLocks/>
          </p:cNvSpPr>
          <p:nvPr/>
        </p:nvSpPr>
        <p:spPr>
          <a:xfrm>
            <a:off x="3667932" y="2709470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蔡   廖   王   盧</a:t>
            </a:r>
            <a:endParaRPr lang="zh-TW" altLang="en-US" dirty="0"/>
          </a:p>
        </p:txBody>
      </p:sp>
      <p:sp>
        <p:nvSpPr>
          <p:cNvPr id="79" name="Google Shape;3020;p44">
            <a:extLst>
              <a:ext uri="{FF2B5EF4-FFF2-40B4-BE49-F238E27FC236}">
                <a16:creationId xmlns:a16="http://schemas.microsoft.com/office/drawing/2014/main" id="{0BC86355-883C-CEBD-A319-B4935C02C6F4}"/>
              </a:ext>
            </a:extLst>
          </p:cNvPr>
          <p:cNvSpPr txBox="1">
            <a:spLocks/>
          </p:cNvSpPr>
          <p:nvPr/>
        </p:nvSpPr>
        <p:spPr>
          <a:xfrm>
            <a:off x="3553063" y="2979798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王   </a:t>
            </a:r>
            <a:endParaRPr lang="zh-TW" altLang="en-US" dirty="0"/>
          </a:p>
        </p:txBody>
      </p:sp>
      <p:sp>
        <p:nvSpPr>
          <p:cNvPr id="80" name="Google Shape;3020;p44">
            <a:extLst>
              <a:ext uri="{FF2B5EF4-FFF2-40B4-BE49-F238E27FC236}">
                <a16:creationId xmlns:a16="http://schemas.microsoft.com/office/drawing/2014/main" id="{300D6D82-5847-70DD-AFDF-9FF91D60455C}"/>
              </a:ext>
            </a:extLst>
          </p:cNvPr>
          <p:cNvSpPr txBox="1">
            <a:spLocks/>
          </p:cNvSpPr>
          <p:nvPr/>
        </p:nvSpPr>
        <p:spPr>
          <a:xfrm>
            <a:off x="3652498" y="3245621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蔡   廖   王   盧</a:t>
            </a:r>
            <a:endParaRPr lang="zh-TW" altLang="en-US" dirty="0"/>
          </a:p>
        </p:txBody>
      </p:sp>
      <p:sp>
        <p:nvSpPr>
          <p:cNvPr id="81" name="Google Shape;3020;p44">
            <a:extLst>
              <a:ext uri="{FF2B5EF4-FFF2-40B4-BE49-F238E27FC236}">
                <a16:creationId xmlns:a16="http://schemas.microsoft.com/office/drawing/2014/main" id="{6A2B4C80-9177-90BB-BBBB-AC86B88197F3}"/>
              </a:ext>
            </a:extLst>
          </p:cNvPr>
          <p:cNvSpPr txBox="1">
            <a:spLocks/>
          </p:cNvSpPr>
          <p:nvPr/>
        </p:nvSpPr>
        <p:spPr>
          <a:xfrm>
            <a:off x="6874565" y="2820841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盧</a:t>
            </a:r>
            <a:endParaRPr lang="zh-TW" altLang="en-US" dirty="0"/>
          </a:p>
        </p:txBody>
      </p:sp>
      <p:sp>
        <p:nvSpPr>
          <p:cNvPr id="82" name="Google Shape;3020;p44">
            <a:extLst>
              <a:ext uri="{FF2B5EF4-FFF2-40B4-BE49-F238E27FC236}">
                <a16:creationId xmlns:a16="http://schemas.microsoft.com/office/drawing/2014/main" id="{5E32968D-9F98-0F66-A3CB-E66D73D7BB20}"/>
              </a:ext>
            </a:extLst>
          </p:cNvPr>
          <p:cNvSpPr txBox="1">
            <a:spLocks/>
          </p:cNvSpPr>
          <p:nvPr/>
        </p:nvSpPr>
        <p:spPr>
          <a:xfrm>
            <a:off x="6863555" y="3080536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王</a:t>
            </a:r>
            <a:endParaRPr lang="zh-TW" altLang="en-US" dirty="0"/>
          </a:p>
        </p:txBody>
      </p:sp>
      <p:sp>
        <p:nvSpPr>
          <p:cNvPr id="83" name="Google Shape;3020;p44">
            <a:extLst>
              <a:ext uri="{FF2B5EF4-FFF2-40B4-BE49-F238E27FC236}">
                <a16:creationId xmlns:a16="http://schemas.microsoft.com/office/drawing/2014/main" id="{CADD072B-F2E5-8458-B50A-22EAE413BA82}"/>
              </a:ext>
            </a:extLst>
          </p:cNvPr>
          <p:cNvSpPr txBox="1">
            <a:spLocks/>
          </p:cNvSpPr>
          <p:nvPr/>
        </p:nvSpPr>
        <p:spPr>
          <a:xfrm>
            <a:off x="6866445" y="3360911"/>
            <a:ext cx="15211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zh-TW" altLang="en-US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sym typeface="Nunito ExtraBold"/>
              </a:rPr>
              <a:t>蔡廖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68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33"/>
          <p:cNvGrpSpPr/>
          <p:nvPr/>
        </p:nvGrpSpPr>
        <p:grpSpPr>
          <a:xfrm>
            <a:off x="5334753" y="1948573"/>
            <a:ext cx="2815200" cy="2743200"/>
            <a:chOff x="4572000" y="1715100"/>
            <a:chExt cx="2815200" cy="2743200"/>
          </a:xfrm>
        </p:grpSpPr>
        <p:sp>
          <p:nvSpPr>
            <p:cNvPr id="1677" name="Google Shape;1677;p33"/>
            <p:cNvSpPr/>
            <p:nvPr/>
          </p:nvSpPr>
          <p:spPr>
            <a:xfrm>
              <a:off x="4572000" y="1715100"/>
              <a:ext cx="2815200" cy="2743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4572000" y="1715100"/>
              <a:ext cx="28152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4708500" y="18088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188887" y="18088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4948694" y="18088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3"/>
          <p:cNvGrpSpPr/>
          <p:nvPr/>
        </p:nvGrpSpPr>
        <p:grpSpPr>
          <a:xfrm>
            <a:off x="1054800" y="1029600"/>
            <a:ext cx="4572000" cy="3085200"/>
            <a:chOff x="1054800" y="1029600"/>
            <a:chExt cx="4572000" cy="3085200"/>
          </a:xfrm>
        </p:grpSpPr>
        <p:sp>
          <p:nvSpPr>
            <p:cNvPr id="1684" name="Google Shape;1684;p33"/>
            <p:cNvSpPr/>
            <p:nvPr/>
          </p:nvSpPr>
          <p:spPr>
            <a:xfrm>
              <a:off x="1054800" y="1029600"/>
              <a:ext cx="4572000" cy="30852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054800" y="1029600"/>
              <a:ext cx="4572000" cy="347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191300" y="1123350"/>
              <a:ext cx="159600" cy="1599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671687" y="1123350"/>
              <a:ext cx="159600" cy="159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431494" y="1123350"/>
              <a:ext cx="159600" cy="159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9" name="Google Shape;1689;p33"/>
          <p:cNvSpPr txBox="1">
            <a:spLocks noGrp="1"/>
          </p:cNvSpPr>
          <p:nvPr>
            <p:ph type="title"/>
          </p:nvPr>
        </p:nvSpPr>
        <p:spPr>
          <a:xfrm>
            <a:off x="1240664" y="2267875"/>
            <a:ext cx="45720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sz="5000" b="1" dirty="0">
                <a:latin typeface="Hannotate SC" panose="03000500000000000000" pitchFamily="66" charset="-122"/>
                <a:ea typeface="Hannotate SC" panose="03000500000000000000" pitchFamily="66" charset="-122"/>
              </a:rPr>
              <a:t>飲料店資料庫</a:t>
            </a:r>
            <a:endParaRPr sz="5000" b="1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1690" name="Google Shape;1690;p33"/>
          <p:cNvSpPr txBox="1">
            <a:spLocks noGrp="1"/>
          </p:cNvSpPr>
          <p:nvPr>
            <p:ph type="subTitle" idx="1"/>
          </p:nvPr>
        </p:nvSpPr>
        <p:spPr>
          <a:xfrm>
            <a:off x="1054800" y="2267875"/>
            <a:ext cx="4572000" cy="430857"/>
          </a:xfrm>
          <a:prstGeom prst="rect">
            <a:avLst/>
          </a:prstGeom>
        </p:spPr>
        <p:txBody>
          <a:bodyPr spcFirstLastPara="1" wrap="square" lIns="180000" tIns="91425" rIns="1800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91" name="Google Shape;1691;p33"/>
          <p:cNvGrpSpPr/>
          <p:nvPr/>
        </p:nvGrpSpPr>
        <p:grpSpPr>
          <a:xfrm>
            <a:off x="164625" y="687600"/>
            <a:ext cx="356700" cy="3769200"/>
            <a:chOff x="164625" y="687600"/>
            <a:chExt cx="356700" cy="3769200"/>
          </a:xfrm>
        </p:grpSpPr>
        <p:grpSp>
          <p:nvGrpSpPr>
            <p:cNvPr id="1692" name="Google Shape;1692;p33"/>
            <p:cNvGrpSpPr/>
            <p:nvPr/>
          </p:nvGrpSpPr>
          <p:grpSpPr>
            <a:xfrm>
              <a:off x="164625" y="687600"/>
              <a:ext cx="356700" cy="342000"/>
              <a:chOff x="164625" y="687600"/>
              <a:chExt cx="356700" cy="342000"/>
            </a:xfrm>
          </p:grpSpPr>
          <p:sp>
            <p:nvSpPr>
              <p:cNvPr id="1693" name="Google Shape;1693;p33"/>
              <p:cNvSpPr/>
              <p:nvPr/>
            </p:nvSpPr>
            <p:spPr>
              <a:xfrm>
                <a:off x="164625" y="6876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4" name="Google Shape;1694;p33"/>
              <p:cNvCxnSpPr/>
              <p:nvPr/>
            </p:nvCxnSpPr>
            <p:spPr>
              <a:xfrm>
                <a:off x="228825" y="9203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33"/>
              <p:cNvCxnSpPr/>
              <p:nvPr/>
            </p:nvCxnSpPr>
            <p:spPr>
              <a:xfrm>
                <a:off x="228825" y="85860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33"/>
              <p:cNvCxnSpPr/>
              <p:nvPr/>
            </p:nvCxnSpPr>
            <p:spPr>
              <a:xfrm>
                <a:off x="228825" y="796850"/>
                <a:ext cx="21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7" name="Google Shape;1697;p33"/>
            <p:cNvGrpSpPr/>
            <p:nvPr/>
          </p:nvGrpSpPr>
          <p:grpSpPr>
            <a:xfrm>
              <a:off x="164625" y="2227645"/>
              <a:ext cx="356700" cy="342000"/>
              <a:chOff x="164625" y="2227645"/>
              <a:chExt cx="356700" cy="342000"/>
            </a:xfrm>
          </p:grpSpPr>
          <p:sp>
            <p:nvSpPr>
              <p:cNvPr id="1698" name="Google Shape;1698;p33"/>
              <p:cNvSpPr/>
              <p:nvPr/>
            </p:nvSpPr>
            <p:spPr>
              <a:xfrm>
                <a:off x="164625" y="222764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3"/>
              <p:cNvSpPr txBox="1"/>
              <p:nvPr/>
            </p:nvSpPr>
            <p:spPr>
              <a:xfrm>
                <a:off x="164625" y="229064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03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0" name="Google Shape;1700;p33"/>
            <p:cNvGrpSpPr/>
            <p:nvPr/>
          </p:nvGrpSpPr>
          <p:grpSpPr>
            <a:xfrm>
              <a:off x="164625" y="2569420"/>
              <a:ext cx="356700" cy="342000"/>
              <a:chOff x="164625" y="2569420"/>
              <a:chExt cx="356700" cy="342000"/>
            </a:xfrm>
          </p:grpSpPr>
          <p:sp>
            <p:nvSpPr>
              <p:cNvPr id="1701" name="Google Shape;1701;p33"/>
              <p:cNvSpPr/>
              <p:nvPr/>
            </p:nvSpPr>
            <p:spPr>
              <a:xfrm>
                <a:off x="164625" y="256942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3"/>
              <p:cNvSpPr txBox="1"/>
              <p:nvPr/>
            </p:nvSpPr>
            <p:spPr>
              <a:xfrm>
                <a:off x="164625" y="263242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04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3" name="Google Shape;1703;p33"/>
            <p:cNvGrpSpPr/>
            <p:nvPr/>
          </p:nvGrpSpPr>
          <p:grpSpPr>
            <a:xfrm>
              <a:off x="164625" y="2913295"/>
              <a:ext cx="356700" cy="342000"/>
              <a:chOff x="164625" y="2913295"/>
              <a:chExt cx="356700" cy="342000"/>
            </a:xfrm>
          </p:grpSpPr>
          <p:sp>
            <p:nvSpPr>
              <p:cNvPr id="1704" name="Google Shape;1704;p33"/>
              <p:cNvSpPr/>
              <p:nvPr/>
            </p:nvSpPr>
            <p:spPr>
              <a:xfrm>
                <a:off x="164625" y="2913295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3"/>
              <p:cNvSpPr txBox="1"/>
              <p:nvPr/>
            </p:nvSpPr>
            <p:spPr>
              <a:xfrm>
                <a:off x="164625" y="2976299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05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6" name="Google Shape;1706;p33"/>
            <p:cNvGrpSpPr/>
            <p:nvPr/>
          </p:nvGrpSpPr>
          <p:grpSpPr>
            <a:xfrm>
              <a:off x="164625" y="3257170"/>
              <a:ext cx="356700" cy="342000"/>
              <a:chOff x="164625" y="3257170"/>
              <a:chExt cx="356700" cy="342000"/>
            </a:xfrm>
          </p:grpSpPr>
          <p:sp>
            <p:nvSpPr>
              <p:cNvPr id="1707" name="Google Shape;1707;p33"/>
              <p:cNvSpPr/>
              <p:nvPr/>
            </p:nvSpPr>
            <p:spPr>
              <a:xfrm>
                <a:off x="164625" y="3257170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3"/>
              <p:cNvSpPr txBox="1"/>
              <p:nvPr/>
            </p:nvSpPr>
            <p:spPr>
              <a:xfrm>
                <a:off x="164625" y="3320173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06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09" name="Google Shape;1709;p33"/>
            <p:cNvGrpSpPr/>
            <p:nvPr/>
          </p:nvGrpSpPr>
          <p:grpSpPr>
            <a:xfrm>
              <a:off x="164625" y="1541758"/>
              <a:ext cx="356700" cy="342000"/>
              <a:chOff x="164625" y="1541758"/>
              <a:chExt cx="356700" cy="342000"/>
            </a:xfrm>
          </p:grpSpPr>
          <p:sp>
            <p:nvSpPr>
              <p:cNvPr id="1710" name="Google Shape;1710;p33"/>
              <p:cNvSpPr/>
              <p:nvPr/>
            </p:nvSpPr>
            <p:spPr>
              <a:xfrm>
                <a:off x="164625" y="154175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3"/>
              <p:cNvSpPr txBox="1"/>
              <p:nvPr/>
            </p:nvSpPr>
            <p:spPr>
              <a:xfrm>
                <a:off x="164625" y="1604758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01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grpSp>
          <p:nvGrpSpPr>
            <p:cNvPr id="1712" name="Google Shape;1712;p33"/>
            <p:cNvGrpSpPr/>
            <p:nvPr/>
          </p:nvGrpSpPr>
          <p:grpSpPr>
            <a:xfrm>
              <a:off x="164625" y="1884708"/>
              <a:ext cx="356700" cy="342000"/>
              <a:chOff x="164625" y="1884708"/>
              <a:chExt cx="356700" cy="342000"/>
            </a:xfrm>
          </p:grpSpPr>
          <p:sp>
            <p:nvSpPr>
              <p:cNvPr id="1713" name="Google Shape;1713;p33"/>
              <p:cNvSpPr/>
              <p:nvPr/>
            </p:nvSpPr>
            <p:spPr>
              <a:xfrm>
                <a:off x="164625" y="1884708"/>
                <a:ext cx="356700" cy="342000"/>
              </a:xfrm>
              <a:prstGeom prst="rect">
                <a:avLst/>
              </a:prstGeom>
              <a:solidFill>
                <a:srgbClr val="FFF79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3"/>
              <p:cNvSpPr txBox="1"/>
              <p:nvPr/>
            </p:nvSpPr>
            <p:spPr>
              <a:xfrm>
                <a:off x="164625" y="1947711"/>
                <a:ext cx="356700" cy="2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9050" dir="2640000" algn="bl" rotWithShape="0">
                  <a:srgbClr val="000000"/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C07DCF"/>
                    </a:solidFill>
                    <a:uFill>
                      <a:noFill/>
                    </a:uFill>
                    <a:latin typeface="Nunito ExtraBold"/>
                    <a:ea typeface="Nunito ExtraBold"/>
                    <a:cs typeface="Nunito ExtraBold"/>
                    <a:sym typeface="Nunito ExtraBold"/>
                    <a:hlinkClick r:id="" action="ppaction://noaction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02</a:t>
                </a:r>
                <a:endParaRPr sz="1600">
                  <a:solidFill>
                    <a:srgbClr val="C07DCF"/>
                  </a:solidFill>
                </a:endParaRPr>
              </a:p>
            </p:txBody>
          </p:sp>
        </p:grpSp>
        <p:sp>
          <p:nvSpPr>
            <p:cNvPr id="1715" name="Google Shape;1715;p33"/>
            <p:cNvSpPr/>
            <p:nvPr/>
          </p:nvSpPr>
          <p:spPr>
            <a:xfrm>
              <a:off x="164625" y="120343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◀</a:t>
              </a:r>
              <a:endParaRPr sz="1600"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164625" y="3599120"/>
              <a:ext cx="356700" cy="342000"/>
            </a:xfrm>
            <a:prstGeom prst="rect">
              <a:avLst/>
            </a:prstGeom>
            <a:solidFill>
              <a:srgbClr val="FFF79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00"/>
                  </a:solidFill>
                  <a:uFill>
                    <a:noFill/>
                  </a:uFill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▶</a:t>
              </a:r>
              <a:endParaRPr sz="1600"/>
            </a:p>
          </p:txBody>
        </p:sp>
        <p:grpSp>
          <p:nvGrpSpPr>
            <p:cNvPr id="1717" name="Google Shape;1717;p33"/>
            <p:cNvGrpSpPr/>
            <p:nvPr/>
          </p:nvGrpSpPr>
          <p:grpSpPr>
            <a:xfrm>
              <a:off x="164625" y="4114800"/>
              <a:ext cx="356700" cy="342000"/>
              <a:chOff x="164625" y="4114800"/>
              <a:chExt cx="356700" cy="342000"/>
            </a:xfrm>
          </p:grpSpPr>
          <p:sp>
            <p:nvSpPr>
              <p:cNvPr id="1718" name="Google Shape;1718;p33"/>
              <p:cNvSpPr/>
              <p:nvPr/>
            </p:nvSpPr>
            <p:spPr>
              <a:xfrm>
                <a:off x="164625" y="4114800"/>
                <a:ext cx="356700" cy="342000"/>
              </a:xfrm>
              <a:prstGeom prst="rect">
                <a:avLst/>
              </a:prstGeom>
              <a:solidFill>
                <a:srgbClr val="C07DC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280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19" name="Google Shape;1719;p33"/>
              <p:cNvSpPr/>
              <p:nvPr/>
            </p:nvSpPr>
            <p:spPr>
              <a:xfrm>
                <a:off x="257625" y="4200600"/>
                <a:ext cx="170700" cy="170400"/>
              </a:xfrm>
              <a:prstGeom prst="upArrow">
                <a:avLst>
                  <a:gd name="adj1" fmla="val 52243"/>
                  <a:gd name="adj2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4109;p53">
            <a:extLst>
              <a:ext uri="{FF2B5EF4-FFF2-40B4-BE49-F238E27FC236}">
                <a16:creationId xmlns:a16="http://schemas.microsoft.com/office/drawing/2014/main" id="{A7F3B192-933F-284B-BD79-9B77ADCA22F6}"/>
              </a:ext>
            </a:extLst>
          </p:cNvPr>
          <p:cNvGrpSpPr/>
          <p:nvPr/>
        </p:nvGrpSpPr>
        <p:grpSpPr>
          <a:xfrm rot="20419657">
            <a:off x="5761293" y="2606345"/>
            <a:ext cx="1330416" cy="1029700"/>
            <a:chOff x="5847475" y="4037325"/>
            <a:chExt cx="512425" cy="397000"/>
          </a:xfrm>
        </p:grpSpPr>
        <p:sp>
          <p:nvSpPr>
            <p:cNvPr id="47" name="Google Shape;4110;p53">
              <a:extLst>
                <a:ext uri="{FF2B5EF4-FFF2-40B4-BE49-F238E27FC236}">
                  <a16:creationId xmlns:a16="http://schemas.microsoft.com/office/drawing/2014/main" id="{3BA92EB2-A4C8-EE4D-ADF0-DBE491DC61CC}"/>
                </a:ext>
              </a:extLst>
            </p:cNvPr>
            <p:cNvSpPr/>
            <p:nvPr/>
          </p:nvSpPr>
          <p:spPr>
            <a:xfrm>
              <a:off x="5851050" y="4085075"/>
              <a:ext cx="256225" cy="293575"/>
            </a:xfrm>
            <a:custGeom>
              <a:avLst/>
              <a:gdLst/>
              <a:ahLst/>
              <a:cxnLst/>
              <a:rect l="l" t="t" r="r" b="b"/>
              <a:pathLst>
                <a:path w="10249" h="11743" extrusionOk="0">
                  <a:moveTo>
                    <a:pt x="7008" y="0"/>
                  </a:moveTo>
                  <a:lnTo>
                    <a:pt x="6553" y="20"/>
                  </a:lnTo>
                  <a:cubicBezTo>
                    <a:pt x="6378" y="20"/>
                    <a:pt x="6202" y="59"/>
                    <a:pt x="6040" y="130"/>
                  </a:cubicBezTo>
                  <a:lnTo>
                    <a:pt x="279" y="2722"/>
                  </a:lnTo>
                  <a:cubicBezTo>
                    <a:pt x="162" y="2767"/>
                    <a:pt x="84" y="2858"/>
                    <a:pt x="45" y="2975"/>
                  </a:cubicBezTo>
                  <a:cubicBezTo>
                    <a:pt x="0" y="3085"/>
                    <a:pt x="0" y="3209"/>
                    <a:pt x="52" y="3313"/>
                  </a:cubicBezTo>
                  <a:lnTo>
                    <a:pt x="3715" y="11470"/>
                  </a:lnTo>
                  <a:cubicBezTo>
                    <a:pt x="3786" y="11632"/>
                    <a:pt x="3942" y="11742"/>
                    <a:pt x="4117" y="11742"/>
                  </a:cubicBezTo>
                  <a:cubicBezTo>
                    <a:pt x="4182" y="11742"/>
                    <a:pt x="4247" y="11723"/>
                    <a:pt x="4312" y="11710"/>
                  </a:cubicBezTo>
                  <a:lnTo>
                    <a:pt x="9962" y="9164"/>
                  </a:lnTo>
                  <a:cubicBezTo>
                    <a:pt x="10079" y="9119"/>
                    <a:pt x="10157" y="9028"/>
                    <a:pt x="10196" y="8917"/>
                  </a:cubicBezTo>
                  <a:cubicBezTo>
                    <a:pt x="10248" y="8800"/>
                    <a:pt x="10242" y="8690"/>
                    <a:pt x="10190" y="8573"/>
                  </a:cubicBezTo>
                  <a:lnTo>
                    <a:pt x="7715" y="3059"/>
                  </a:lnTo>
                  <a:cubicBezTo>
                    <a:pt x="7683" y="3007"/>
                    <a:pt x="7696" y="2942"/>
                    <a:pt x="7741" y="2897"/>
                  </a:cubicBezTo>
                  <a:lnTo>
                    <a:pt x="8112" y="2501"/>
                  </a:lnTo>
                  <a:cubicBezTo>
                    <a:pt x="8235" y="2371"/>
                    <a:pt x="8267" y="2195"/>
                    <a:pt x="8196" y="2040"/>
                  </a:cubicBezTo>
                  <a:lnTo>
                    <a:pt x="7391" y="254"/>
                  </a:lnTo>
                  <a:cubicBezTo>
                    <a:pt x="7326" y="98"/>
                    <a:pt x="7170" y="0"/>
                    <a:pt x="7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11;p53">
              <a:extLst>
                <a:ext uri="{FF2B5EF4-FFF2-40B4-BE49-F238E27FC236}">
                  <a16:creationId xmlns:a16="http://schemas.microsoft.com/office/drawing/2014/main" id="{C75436DE-1AF7-4A4E-BEE9-EE24F3587CFC}"/>
                </a:ext>
              </a:extLst>
            </p:cNvPr>
            <p:cNvSpPr/>
            <p:nvPr/>
          </p:nvSpPr>
          <p:spPr>
            <a:xfrm>
              <a:off x="6009025" y="4090800"/>
              <a:ext cx="30875" cy="64100"/>
            </a:xfrm>
            <a:custGeom>
              <a:avLst/>
              <a:gdLst/>
              <a:ahLst/>
              <a:cxnLst/>
              <a:rect l="l" t="t" r="r" b="b"/>
              <a:pathLst>
                <a:path w="1235" h="2564" extrusionOk="0">
                  <a:moveTo>
                    <a:pt x="82" y="0"/>
                  </a:moveTo>
                  <a:cubicBezTo>
                    <a:pt x="72" y="0"/>
                    <a:pt x="62" y="2"/>
                    <a:pt x="52" y="5"/>
                  </a:cubicBezTo>
                  <a:cubicBezTo>
                    <a:pt x="33" y="18"/>
                    <a:pt x="20" y="31"/>
                    <a:pt x="7" y="51"/>
                  </a:cubicBezTo>
                  <a:cubicBezTo>
                    <a:pt x="0" y="64"/>
                    <a:pt x="0" y="90"/>
                    <a:pt x="7" y="103"/>
                  </a:cubicBezTo>
                  <a:cubicBezTo>
                    <a:pt x="91" y="317"/>
                    <a:pt x="182" y="538"/>
                    <a:pt x="253" y="720"/>
                  </a:cubicBezTo>
                  <a:lnTo>
                    <a:pt x="520" y="1330"/>
                  </a:lnTo>
                  <a:cubicBezTo>
                    <a:pt x="611" y="1525"/>
                    <a:pt x="708" y="1726"/>
                    <a:pt x="799" y="1934"/>
                  </a:cubicBezTo>
                  <a:cubicBezTo>
                    <a:pt x="883" y="2109"/>
                    <a:pt x="981" y="2324"/>
                    <a:pt x="1098" y="2525"/>
                  </a:cubicBezTo>
                  <a:cubicBezTo>
                    <a:pt x="1111" y="2551"/>
                    <a:pt x="1137" y="2564"/>
                    <a:pt x="1163" y="2564"/>
                  </a:cubicBezTo>
                  <a:cubicBezTo>
                    <a:pt x="1169" y="2564"/>
                    <a:pt x="1176" y="2564"/>
                    <a:pt x="1189" y="2557"/>
                  </a:cubicBezTo>
                  <a:cubicBezTo>
                    <a:pt x="1202" y="2551"/>
                    <a:pt x="1221" y="2531"/>
                    <a:pt x="1228" y="2518"/>
                  </a:cubicBezTo>
                  <a:cubicBezTo>
                    <a:pt x="1234" y="2499"/>
                    <a:pt x="1234" y="2473"/>
                    <a:pt x="1228" y="2460"/>
                  </a:cubicBezTo>
                  <a:cubicBezTo>
                    <a:pt x="1143" y="2239"/>
                    <a:pt x="1059" y="2031"/>
                    <a:pt x="981" y="1843"/>
                  </a:cubicBezTo>
                  <a:cubicBezTo>
                    <a:pt x="903" y="1642"/>
                    <a:pt x="805" y="1434"/>
                    <a:pt x="721" y="1233"/>
                  </a:cubicBezTo>
                  <a:cubicBezTo>
                    <a:pt x="643" y="1044"/>
                    <a:pt x="546" y="836"/>
                    <a:pt x="448" y="635"/>
                  </a:cubicBezTo>
                  <a:cubicBezTo>
                    <a:pt x="357" y="447"/>
                    <a:pt x="260" y="245"/>
                    <a:pt x="149" y="38"/>
                  </a:cubicBezTo>
                  <a:cubicBezTo>
                    <a:pt x="135" y="14"/>
                    <a:pt x="110" y="0"/>
                    <a:pt x="82" y="0"/>
                  </a:cubicBezTo>
                  <a:close/>
                </a:path>
              </a:pathLst>
            </a:custGeom>
            <a:solidFill>
              <a:srgbClr val="E38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12;p53">
              <a:extLst>
                <a:ext uri="{FF2B5EF4-FFF2-40B4-BE49-F238E27FC236}">
                  <a16:creationId xmlns:a16="http://schemas.microsoft.com/office/drawing/2014/main" id="{88F789D8-2303-AC4B-8A58-CB1386FBE4E0}"/>
                </a:ext>
              </a:extLst>
            </p:cNvPr>
            <p:cNvSpPr/>
            <p:nvPr/>
          </p:nvSpPr>
          <p:spPr>
            <a:xfrm>
              <a:off x="5929450" y="4151750"/>
              <a:ext cx="29575" cy="21475"/>
            </a:xfrm>
            <a:custGeom>
              <a:avLst/>
              <a:gdLst/>
              <a:ahLst/>
              <a:cxnLst/>
              <a:rect l="l" t="t" r="r" b="b"/>
              <a:pathLst>
                <a:path w="1183" h="859" extrusionOk="0">
                  <a:moveTo>
                    <a:pt x="948" y="0"/>
                  </a:moveTo>
                  <a:cubicBezTo>
                    <a:pt x="936" y="0"/>
                    <a:pt x="923" y="1"/>
                    <a:pt x="910" y="3"/>
                  </a:cubicBezTo>
                  <a:cubicBezTo>
                    <a:pt x="553" y="67"/>
                    <a:pt x="215" y="288"/>
                    <a:pt x="131" y="373"/>
                  </a:cubicBezTo>
                  <a:cubicBezTo>
                    <a:pt x="1" y="509"/>
                    <a:pt x="137" y="678"/>
                    <a:pt x="267" y="775"/>
                  </a:cubicBezTo>
                  <a:cubicBezTo>
                    <a:pt x="293" y="795"/>
                    <a:pt x="319" y="808"/>
                    <a:pt x="345" y="814"/>
                  </a:cubicBezTo>
                  <a:cubicBezTo>
                    <a:pt x="410" y="844"/>
                    <a:pt x="481" y="858"/>
                    <a:pt x="552" y="858"/>
                  </a:cubicBezTo>
                  <a:cubicBezTo>
                    <a:pt x="832" y="858"/>
                    <a:pt x="1123" y="642"/>
                    <a:pt x="1170" y="373"/>
                  </a:cubicBezTo>
                  <a:cubicBezTo>
                    <a:pt x="1183" y="288"/>
                    <a:pt x="1176" y="197"/>
                    <a:pt x="1131" y="113"/>
                  </a:cubicBezTo>
                  <a:cubicBezTo>
                    <a:pt x="1102" y="44"/>
                    <a:pt x="1043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13;p53">
              <a:extLst>
                <a:ext uri="{FF2B5EF4-FFF2-40B4-BE49-F238E27FC236}">
                  <a16:creationId xmlns:a16="http://schemas.microsoft.com/office/drawing/2014/main" id="{AE94F87D-A10A-C44B-8455-F3D89B47A3EF}"/>
                </a:ext>
              </a:extLst>
            </p:cNvPr>
            <p:cNvSpPr/>
            <p:nvPr/>
          </p:nvSpPr>
          <p:spPr>
            <a:xfrm>
              <a:off x="5895375" y="4121125"/>
              <a:ext cx="90275" cy="58450"/>
            </a:xfrm>
            <a:custGeom>
              <a:avLst/>
              <a:gdLst/>
              <a:ahLst/>
              <a:cxnLst/>
              <a:rect l="l" t="t" r="r" b="b"/>
              <a:pathLst>
                <a:path w="3611" h="2338" extrusionOk="0">
                  <a:moveTo>
                    <a:pt x="2903" y="181"/>
                  </a:moveTo>
                  <a:cubicBezTo>
                    <a:pt x="2964" y="181"/>
                    <a:pt x="3025" y="192"/>
                    <a:pt x="3085" y="214"/>
                  </a:cubicBezTo>
                  <a:cubicBezTo>
                    <a:pt x="3208" y="253"/>
                    <a:pt x="3306" y="344"/>
                    <a:pt x="3351" y="468"/>
                  </a:cubicBezTo>
                  <a:cubicBezTo>
                    <a:pt x="3468" y="708"/>
                    <a:pt x="3351" y="1000"/>
                    <a:pt x="3111" y="1117"/>
                  </a:cubicBezTo>
                  <a:cubicBezTo>
                    <a:pt x="3046" y="1146"/>
                    <a:pt x="2978" y="1160"/>
                    <a:pt x="2911" y="1160"/>
                  </a:cubicBezTo>
                  <a:cubicBezTo>
                    <a:pt x="2723" y="1160"/>
                    <a:pt x="2543" y="1052"/>
                    <a:pt x="2461" y="870"/>
                  </a:cubicBezTo>
                  <a:cubicBezTo>
                    <a:pt x="2403" y="753"/>
                    <a:pt x="2403" y="624"/>
                    <a:pt x="2448" y="500"/>
                  </a:cubicBezTo>
                  <a:cubicBezTo>
                    <a:pt x="2500" y="377"/>
                    <a:pt x="2591" y="279"/>
                    <a:pt x="2708" y="221"/>
                  </a:cubicBezTo>
                  <a:cubicBezTo>
                    <a:pt x="2772" y="194"/>
                    <a:pt x="2837" y="181"/>
                    <a:pt x="2903" y="181"/>
                  </a:cubicBezTo>
                  <a:close/>
                  <a:moveTo>
                    <a:pt x="690" y="1175"/>
                  </a:moveTo>
                  <a:cubicBezTo>
                    <a:pt x="877" y="1175"/>
                    <a:pt x="1056" y="1285"/>
                    <a:pt x="1137" y="1461"/>
                  </a:cubicBezTo>
                  <a:cubicBezTo>
                    <a:pt x="1195" y="1578"/>
                    <a:pt x="1195" y="1715"/>
                    <a:pt x="1156" y="1838"/>
                  </a:cubicBezTo>
                  <a:cubicBezTo>
                    <a:pt x="1104" y="1961"/>
                    <a:pt x="1013" y="2059"/>
                    <a:pt x="896" y="2117"/>
                  </a:cubicBezTo>
                  <a:cubicBezTo>
                    <a:pt x="831" y="2146"/>
                    <a:pt x="763" y="2160"/>
                    <a:pt x="696" y="2160"/>
                  </a:cubicBezTo>
                  <a:cubicBezTo>
                    <a:pt x="508" y="2160"/>
                    <a:pt x="328" y="2052"/>
                    <a:pt x="247" y="1871"/>
                  </a:cubicBezTo>
                  <a:cubicBezTo>
                    <a:pt x="188" y="1747"/>
                    <a:pt x="188" y="1617"/>
                    <a:pt x="234" y="1500"/>
                  </a:cubicBezTo>
                  <a:cubicBezTo>
                    <a:pt x="260" y="1435"/>
                    <a:pt x="299" y="1364"/>
                    <a:pt x="351" y="1318"/>
                  </a:cubicBezTo>
                  <a:cubicBezTo>
                    <a:pt x="390" y="1280"/>
                    <a:pt x="442" y="1247"/>
                    <a:pt x="487" y="1221"/>
                  </a:cubicBezTo>
                  <a:cubicBezTo>
                    <a:pt x="553" y="1190"/>
                    <a:pt x="622" y="1175"/>
                    <a:pt x="690" y="1175"/>
                  </a:cubicBezTo>
                  <a:close/>
                  <a:moveTo>
                    <a:pt x="2906" y="1"/>
                  </a:moveTo>
                  <a:cubicBezTo>
                    <a:pt x="2812" y="1"/>
                    <a:pt x="2717" y="20"/>
                    <a:pt x="2630" y="59"/>
                  </a:cubicBezTo>
                  <a:cubicBezTo>
                    <a:pt x="2468" y="136"/>
                    <a:pt x="2344" y="266"/>
                    <a:pt x="2280" y="435"/>
                  </a:cubicBezTo>
                  <a:cubicBezTo>
                    <a:pt x="2247" y="513"/>
                    <a:pt x="2234" y="604"/>
                    <a:pt x="2241" y="695"/>
                  </a:cubicBezTo>
                  <a:cubicBezTo>
                    <a:pt x="2191" y="686"/>
                    <a:pt x="2132" y="680"/>
                    <a:pt x="2068" y="680"/>
                  </a:cubicBezTo>
                  <a:cubicBezTo>
                    <a:pt x="1947" y="680"/>
                    <a:pt x="1804" y="701"/>
                    <a:pt x="1656" y="760"/>
                  </a:cubicBezTo>
                  <a:cubicBezTo>
                    <a:pt x="1390" y="864"/>
                    <a:pt x="1234" y="1052"/>
                    <a:pt x="1143" y="1189"/>
                  </a:cubicBezTo>
                  <a:cubicBezTo>
                    <a:pt x="1022" y="1072"/>
                    <a:pt x="853" y="1004"/>
                    <a:pt x="678" y="1004"/>
                  </a:cubicBezTo>
                  <a:cubicBezTo>
                    <a:pt x="590" y="1004"/>
                    <a:pt x="501" y="1022"/>
                    <a:pt x="416" y="1059"/>
                  </a:cubicBezTo>
                  <a:cubicBezTo>
                    <a:pt x="253" y="1130"/>
                    <a:pt x="130" y="1260"/>
                    <a:pt x="65" y="1435"/>
                  </a:cubicBezTo>
                  <a:cubicBezTo>
                    <a:pt x="0" y="1598"/>
                    <a:pt x="6" y="1780"/>
                    <a:pt x="78" y="1942"/>
                  </a:cubicBezTo>
                  <a:cubicBezTo>
                    <a:pt x="188" y="2191"/>
                    <a:pt x="432" y="2338"/>
                    <a:pt x="688" y="2338"/>
                  </a:cubicBezTo>
                  <a:cubicBezTo>
                    <a:pt x="780" y="2338"/>
                    <a:pt x="872" y="2319"/>
                    <a:pt x="961" y="2280"/>
                  </a:cubicBezTo>
                  <a:cubicBezTo>
                    <a:pt x="1033" y="2247"/>
                    <a:pt x="1098" y="2202"/>
                    <a:pt x="1143" y="2150"/>
                  </a:cubicBezTo>
                  <a:cubicBezTo>
                    <a:pt x="1208" y="2085"/>
                    <a:pt x="1266" y="2000"/>
                    <a:pt x="1299" y="1903"/>
                  </a:cubicBezTo>
                  <a:cubicBezTo>
                    <a:pt x="1364" y="1741"/>
                    <a:pt x="1357" y="1552"/>
                    <a:pt x="1286" y="1390"/>
                  </a:cubicBezTo>
                  <a:cubicBezTo>
                    <a:pt x="1273" y="1370"/>
                    <a:pt x="1266" y="1351"/>
                    <a:pt x="1253" y="1325"/>
                  </a:cubicBezTo>
                  <a:cubicBezTo>
                    <a:pt x="1318" y="1215"/>
                    <a:pt x="1455" y="1020"/>
                    <a:pt x="1715" y="916"/>
                  </a:cubicBezTo>
                  <a:cubicBezTo>
                    <a:pt x="1844" y="864"/>
                    <a:pt x="1965" y="846"/>
                    <a:pt x="2068" y="846"/>
                  </a:cubicBezTo>
                  <a:cubicBezTo>
                    <a:pt x="2146" y="846"/>
                    <a:pt x="2213" y="856"/>
                    <a:pt x="2267" y="870"/>
                  </a:cubicBezTo>
                  <a:cubicBezTo>
                    <a:pt x="2273" y="896"/>
                    <a:pt x="2280" y="916"/>
                    <a:pt x="2293" y="935"/>
                  </a:cubicBezTo>
                  <a:cubicBezTo>
                    <a:pt x="2398" y="1184"/>
                    <a:pt x="2641" y="1331"/>
                    <a:pt x="2897" y="1331"/>
                  </a:cubicBezTo>
                  <a:cubicBezTo>
                    <a:pt x="2988" y="1331"/>
                    <a:pt x="3081" y="1312"/>
                    <a:pt x="3169" y="1273"/>
                  </a:cubicBezTo>
                  <a:cubicBezTo>
                    <a:pt x="3241" y="1241"/>
                    <a:pt x="3306" y="1195"/>
                    <a:pt x="3351" y="1143"/>
                  </a:cubicBezTo>
                  <a:cubicBezTo>
                    <a:pt x="3546" y="955"/>
                    <a:pt x="3611" y="656"/>
                    <a:pt x="3501" y="390"/>
                  </a:cubicBezTo>
                  <a:cubicBezTo>
                    <a:pt x="3442" y="234"/>
                    <a:pt x="3306" y="111"/>
                    <a:pt x="3143" y="46"/>
                  </a:cubicBezTo>
                  <a:cubicBezTo>
                    <a:pt x="3068" y="15"/>
                    <a:pt x="2987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14;p53">
              <a:extLst>
                <a:ext uri="{FF2B5EF4-FFF2-40B4-BE49-F238E27FC236}">
                  <a16:creationId xmlns:a16="http://schemas.microsoft.com/office/drawing/2014/main" id="{4362D7F2-2FC5-8742-8DC9-23DCC8807961}"/>
                </a:ext>
              </a:extLst>
            </p:cNvPr>
            <p:cNvSpPr/>
            <p:nvPr/>
          </p:nvSpPr>
          <p:spPr>
            <a:xfrm>
              <a:off x="5907950" y="4178325"/>
              <a:ext cx="30300" cy="19525"/>
            </a:xfrm>
            <a:custGeom>
              <a:avLst/>
              <a:gdLst/>
              <a:ahLst/>
              <a:cxnLst/>
              <a:rect l="l" t="t" r="r" b="b"/>
              <a:pathLst>
                <a:path w="1212" h="781" extrusionOk="0">
                  <a:moveTo>
                    <a:pt x="748" y="1"/>
                  </a:moveTo>
                  <a:cubicBezTo>
                    <a:pt x="473" y="1"/>
                    <a:pt x="146" y="176"/>
                    <a:pt x="69" y="433"/>
                  </a:cubicBezTo>
                  <a:cubicBezTo>
                    <a:pt x="0" y="654"/>
                    <a:pt x="163" y="781"/>
                    <a:pt x="390" y="781"/>
                  </a:cubicBezTo>
                  <a:cubicBezTo>
                    <a:pt x="551" y="781"/>
                    <a:pt x="746" y="716"/>
                    <a:pt x="913" y="576"/>
                  </a:cubicBezTo>
                  <a:cubicBezTo>
                    <a:pt x="1212" y="323"/>
                    <a:pt x="1088" y="37"/>
                    <a:pt x="815" y="5"/>
                  </a:cubicBezTo>
                  <a:cubicBezTo>
                    <a:pt x="793" y="2"/>
                    <a:pt x="771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15;p53">
              <a:extLst>
                <a:ext uri="{FF2B5EF4-FFF2-40B4-BE49-F238E27FC236}">
                  <a16:creationId xmlns:a16="http://schemas.microsoft.com/office/drawing/2014/main" id="{27EE6363-CB1B-0C47-866E-3D315799D85E}"/>
                </a:ext>
              </a:extLst>
            </p:cNvPr>
            <p:cNvSpPr/>
            <p:nvPr/>
          </p:nvSpPr>
          <p:spPr>
            <a:xfrm>
              <a:off x="5965675" y="4152200"/>
              <a:ext cx="32975" cy="19275"/>
            </a:xfrm>
            <a:custGeom>
              <a:avLst/>
              <a:gdLst/>
              <a:ahLst/>
              <a:cxnLst/>
              <a:rect l="l" t="t" r="r" b="b"/>
              <a:pathLst>
                <a:path w="1319" h="771" extrusionOk="0">
                  <a:moveTo>
                    <a:pt x="765" y="0"/>
                  </a:moveTo>
                  <a:cubicBezTo>
                    <a:pt x="529" y="0"/>
                    <a:pt x="273" y="136"/>
                    <a:pt x="149" y="309"/>
                  </a:cubicBezTo>
                  <a:cubicBezTo>
                    <a:pt x="0" y="518"/>
                    <a:pt x="103" y="770"/>
                    <a:pt x="417" y="770"/>
                  </a:cubicBezTo>
                  <a:cubicBezTo>
                    <a:pt x="445" y="770"/>
                    <a:pt x="475" y="768"/>
                    <a:pt x="507" y="764"/>
                  </a:cubicBezTo>
                  <a:cubicBezTo>
                    <a:pt x="1026" y="692"/>
                    <a:pt x="1318" y="199"/>
                    <a:pt x="974" y="43"/>
                  </a:cubicBezTo>
                  <a:cubicBezTo>
                    <a:pt x="909" y="14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16;p53">
              <a:extLst>
                <a:ext uri="{FF2B5EF4-FFF2-40B4-BE49-F238E27FC236}">
                  <a16:creationId xmlns:a16="http://schemas.microsoft.com/office/drawing/2014/main" id="{3CB913CC-B515-1642-A14F-DBE1182E6AE9}"/>
                </a:ext>
              </a:extLst>
            </p:cNvPr>
            <p:cNvSpPr/>
            <p:nvPr/>
          </p:nvSpPr>
          <p:spPr>
            <a:xfrm>
              <a:off x="5936450" y="4159375"/>
              <a:ext cx="22425" cy="14075"/>
            </a:xfrm>
            <a:custGeom>
              <a:avLst/>
              <a:gdLst/>
              <a:ahLst/>
              <a:cxnLst/>
              <a:rect l="l" t="t" r="r" b="b"/>
              <a:pathLst>
                <a:path w="897" h="563" extrusionOk="0">
                  <a:moveTo>
                    <a:pt x="603" y="1"/>
                  </a:moveTo>
                  <a:cubicBezTo>
                    <a:pt x="516" y="1"/>
                    <a:pt x="428" y="19"/>
                    <a:pt x="344" y="55"/>
                  </a:cubicBezTo>
                  <a:cubicBezTo>
                    <a:pt x="169" y="139"/>
                    <a:pt x="39" y="302"/>
                    <a:pt x="0" y="477"/>
                  </a:cubicBezTo>
                  <a:cubicBezTo>
                    <a:pt x="20" y="496"/>
                    <a:pt x="46" y="509"/>
                    <a:pt x="72" y="522"/>
                  </a:cubicBezTo>
                  <a:cubicBezTo>
                    <a:pt x="134" y="550"/>
                    <a:pt x="201" y="562"/>
                    <a:pt x="269" y="562"/>
                  </a:cubicBezTo>
                  <a:cubicBezTo>
                    <a:pt x="554" y="562"/>
                    <a:pt x="854" y="342"/>
                    <a:pt x="896" y="74"/>
                  </a:cubicBezTo>
                  <a:cubicBezTo>
                    <a:pt x="805" y="25"/>
                    <a:pt x="70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17;p53">
              <a:extLst>
                <a:ext uri="{FF2B5EF4-FFF2-40B4-BE49-F238E27FC236}">
                  <a16:creationId xmlns:a16="http://schemas.microsoft.com/office/drawing/2014/main" id="{54ECA55B-C522-7B4D-BF16-A17069939AFB}"/>
                </a:ext>
              </a:extLst>
            </p:cNvPr>
            <p:cNvSpPr/>
            <p:nvPr/>
          </p:nvSpPr>
          <p:spPr>
            <a:xfrm>
              <a:off x="5865175" y="4192200"/>
              <a:ext cx="240625" cy="184750"/>
            </a:xfrm>
            <a:custGeom>
              <a:avLst/>
              <a:gdLst/>
              <a:ahLst/>
              <a:cxnLst/>
              <a:rect l="l" t="t" r="r" b="b"/>
              <a:pathLst>
                <a:path w="9625" h="7390" extrusionOk="0">
                  <a:moveTo>
                    <a:pt x="205" y="1"/>
                  </a:moveTo>
                  <a:cubicBezTo>
                    <a:pt x="136" y="1"/>
                    <a:pt x="68" y="8"/>
                    <a:pt x="0" y="21"/>
                  </a:cubicBezTo>
                  <a:lnTo>
                    <a:pt x="3215" y="7172"/>
                  </a:lnTo>
                  <a:cubicBezTo>
                    <a:pt x="3282" y="7311"/>
                    <a:pt x="3417" y="7390"/>
                    <a:pt x="3559" y="7390"/>
                  </a:cubicBezTo>
                  <a:cubicBezTo>
                    <a:pt x="3609" y="7390"/>
                    <a:pt x="3659" y="7380"/>
                    <a:pt x="3708" y="7360"/>
                  </a:cubicBezTo>
                  <a:lnTo>
                    <a:pt x="9359" y="4814"/>
                  </a:lnTo>
                  <a:cubicBezTo>
                    <a:pt x="9547" y="4730"/>
                    <a:pt x="9625" y="4509"/>
                    <a:pt x="9547" y="4320"/>
                  </a:cubicBezTo>
                  <a:cubicBezTo>
                    <a:pt x="9247" y="4232"/>
                    <a:pt x="8946" y="4193"/>
                    <a:pt x="8646" y="4193"/>
                  </a:cubicBezTo>
                  <a:cubicBezTo>
                    <a:pt x="7694" y="4193"/>
                    <a:pt x="6756" y="4588"/>
                    <a:pt x="5916" y="5048"/>
                  </a:cubicBezTo>
                  <a:cubicBezTo>
                    <a:pt x="5517" y="5267"/>
                    <a:pt x="4968" y="5598"/>
                    <a:pt x="4459" y="5598"/>
                  </a:cubicBezTo>
                  <a:cubicBezTo>
                    <a:pt x="4305" y="5598"/>
                    <a:pt x="4155" y="5568"/>
                    <a:pt x="4014" y="5496"/>
                  </a:cubicBezTo>
                  <a:cubicBezTo>
                    <a:pt x="3455" y="5210"/>
                    <a:pt x="3247" y="4418"/>
                    <a:pt x="3000" y="3892"/>
                  </a:cubicBezTo>
                  <a:cubicBezTo>
                    <a:pt x="1916" y="1580"/>
                    <a:pt x="1481" y="320"/>
                    <a:pt x="494" y="41"/>
                  </a:cubicBezTo>
                  <a:cubicBezTo>
                    <a:pt x="399" y="14"/>
                    <a:pt x="302" y="1"/>
                    <a:pt x="205" y="1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18;p53">
              <a:extLst>
                <a:ext uri="{FF2B5EF4-FFF2-40B4-BE49-F238E27FC236}">
                  <a16:creationId xmlns:a16="http://schemas.microsoft.com/office/drawing/2014/main" id="{0415CEA0-CA8E-5D40-AB1B-CAFBD54BF687}"/>
                </a:ext>
              </a:extLst>
            </p:cNvPr>
            <p:cNvSpPr/>
            <p:nvPr/>
          </p:nvSpPr>
          <p:spPr>
            <a:xfrm>
              <a:off x="5921500" y="4237725"/>
              <a:ext cx="36225" cy="35725"/>
            </a:xfrm>
            <a:custGeom>
              <a:avLst/>
              <a:gdLst/>
              <a:ahLst/>
              <a:cxnLst/>
              <a:rect l="l" t="t" r="r" b="b"/>
              <a:pathLst>
                <a:path w="1449" h="1429" extrusionOk="0">
                  <a:moveTo>
                    <a:pt x="1048" y="1"/>
                  </a:moveTo>
                  <a:cubicBezTo>
                    <a:pt x="1041" y="1"/>
                    <a:pt x="1033" y="2"/>
                    <a:pt x="1027" y="6"/>
                  </a:cubicBezTo>
                  <a:lnTo>
                    <a:pt x="670" y="259"/>
                  </a:lnTo>
                  <a:cubicBezTo>
                    <a:pt x="665" y="263"/>
                    <a:pt x="654" y="268"/>
                    <a:pt x="645" y="268"/>
                  </a:cubicBezTo>
                  <a:cubicBezTo>
                    <a:pt x="642" y="268"/>
                    <a:pt x="639" y="267"/>
                    <a:pt x="637" y="265"/>
                  </a:cubicBezTo>
                  <a:lnTo>
                    <a:pt x="228" y="110"/>
                  </a:lnTo>
                  <a:cubicBezTo>
                    <a:pt x="226" y="109"/>
                    <a:pt x="224" y="109"/>
                    <a:pt x="221" y="109"/>
                  </a:cubicBezTo>
                  <a:cubicBezTo>
                    <a:pt x="202" y="109"/>
                    <a:pt x="177" y="132"/>
                    <a:pt x="182" y="161"/>
                  </a:cubicBezTo>
                  <a:lnTo>
                    <a:pt x="306" y="584"/>
                  </a:lnTo>
                  <a:cubicBezTo>
                    <a:pt x="306" y="590"/>
                    <a:pt x="306" y="610"/>
                    <a:pt x="293" y="616"/>
                  </a:cubicBezTo>
                  <a:lnTo>
                    <a:pt x="20" y="960"/>
                  </a:lnTo>
                  <a:cubicBezTo>
                    <a:pt x="1" y="980"/>
                    <a:pt x="20" y="1025"/>
                    <a:pt x="53" y="1025"/>
                  </a:cubicBezTo>
                  <a:lnTo>
                    <a:pt x="488" y="1032"/>
                  </a:lnTo>
                  <a:cubicBezTo>
                    <a:pt x="507" y="1032"/>
                    <a:pt x="514" y="1038"/>
                    <a:pt x="520" y="1045"/>
                  </a:cubicBezTo>
                  <a:lnTo>
                    <a:pt x="754" y="1415"/>
                  </a:lnTo>
                  <a:cubicBezTo>
                    <a:pt x="762" y="1423"/>
                    <a:pt x="775" y="1428"/>
                    <a:pt x="787" y="1428"/>
                  </a:cubicBezTo>
                  <a:cubicBezTo>
                    <a:pt x="803" y="1428"/>
                    <a:pt x="818" y="1420"/>
                    <a:pt x="825" y="1402"/>
                  </a:cubicBezTo>
                  <a:lnTo>
                    <a:pt x="968" y="993"/>
                  </a:lnTo>
                  <a:cubicBezTo>
                    <a:pt x="968" y="980"/>
                    <a:pt x="988" y="967"/>
                    <a:pt x="994" y="967"/>
                  </a:cubicBezTo>
                  <a:lnTo>
                    <a:pt x="1416" y="850"/>
                  </a:lnTo>
                  <a:cubicBezTo>
                    <a:pt x="1442" y="843"/>
                    <a:pt x="1449" y="804"/>
                    <a:pt x="1423" y="778"/>
                  </a:cubicBezTo>
                  <a:lnTo>
                    <a:pt x="1072" y="512"/>
                  </a:lnTo>
                  <a:cubicBezTo>
                    <a:pt x="1066" y="499"/>
                    <a:pt x="1059" y="493"/>
                    <a:pt x="1059" y="480"/>
                  </a:cubicBezTo>
                  <a:lnTo>
                    <a:pt x="1085" y="38"/>
                  </a:lnTo>
                  <a:cubicBezTo>
                    <a:pt x="1090" y="14"/>
                    <a:pt x="1070" y="1"/>
                    <a:pt x="1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19;p53">
              <a:extLst>
                <a:ext uri="{FF2B5EF4-FFF2-40B4-BE49-F238E27FC236}">
                  <a16:creationId xmlns:a16="http://schemas.microsoft.com/office/drawing/2014/main" id="{6D567564-825A-2C47-B07B-90AFB32BD4C6}"/>
                </a:ext>
              </a:extLst>
            </p:cNvPr>
            <p:cNvSpPr/>
            <p:nvPr/>
          </p:nvSpPr>
          <p:spPr>
            <a:xfrm>
              <a:off x="6000725" y="4199725"/>
              <a:ext cx="36400" cy="35325"/>
            </a:xfrm>
            <a:custGeom>
              <a:avLst/>
              <a:gdLst/>
              <a:ahLst/>
              <a:cxnLst/>
              <a:rect l="l" t="t" r="r" b="b"/>
              <a:pathLst>
                <a:path w="1456" h="1413" extrusionOk="0">
                  <a:moveTo>
                    <a:pt x="674" y="0"/>
                  </a:moveTo>
                  <a:cubicBezTo>
                    <a:pt x="660" y="0"/>
                    <a:pt x="647" y="8"/>
                    <a:pt x="644" y="25"/>
                  </a:cubicBezTo>
                  <a:lnTo>
                    <a:pt x="488" y="428"/>
                  </a:lnTo>
                  <a:cubicBezTo>
                    <a:pt x="481" y="441"/>
                    <a:pt x="468" y="454"/>
                    <a:pt x="462" y="454"/>
                  </a:cubicBezTo>
                  <a:lnTo>
                    <a:pt x="40" y="558"/>
                  </a:lnTo>
                  <a:cubicBezTo>
                    <a:pt x="7" y="571"/>
                    <a:pt x="1" y="610"/>
                    <a:pt x="27" y="623"/>
                  </a:cubicBezTo>
                  <a:lnTo>
                    <a:pt x="365" y="902"/>
                  </a:lnTo>
                  <a:cubicBezTo>
                    <a:pt x="371" y="909"/>
                    <a:pt x="384" y="915"/>
                    <a:pt x="384" y="935"/>
                  </a:cubicBezTo>
                  <a:lnTo>
                    <a:pt x="352" y="1370"/>
                  </a:lnTo>
                  <a:cubicBezTo>
                    <a:pt x="341" y="1391"/>
                    <a:pt x="361" y="1412"/>
                    <a:pt x="382" y="1412"/>
                  </a:cubicBezTo>
                  <a:cubicBezTo>
                    <a:pt x="387" y="1412"/>
                    <a:pt x="392" y="1411"/>
                    <a:pt x="397" y="1409"/>
                  </a:cubicBezTo>
                  <a:lnTo>
                    <a:pt x="761" y="1162"/>
                  </a:lnTo>
                  <a:cubicBezTo>
                    <a:pt x="767" y="1159"/>
                    <a:pt x="774" y="1157"/>
                    <a:pt x="779" y="1157"/>
                  </a:cubicBezTo>
                  <a:cubicBezTo>
                    <a:pt x="785" y="1157"/>
                    <a:pt x="790" y="1159"/>
                    <a:pt x="793" y="1162"/>
                  </a:cubicBezTo>
                  <a:lnTo>
                    <a:pt x="1202" y="1324"/>
                  </a:lnTo>
                  <a:cubicBezTo>
                    <a:pt x="1206" y="1325"/>
                    <a:pt x="1209" y="1325"/>
                    <a:pt x="1212" y="1325"/>
                  </a:cubicBezTo>
                  <a:cubicBezTo>
                    <a:pt x="1239" y="1325"/>
                    <a:pt x="1254" y="1302"/>
                    <a:pt x="1248" y="1279"/>
                  </a:cubicBezTo>
                  <a:lnTo>
                    <a:pt x="1137" y="850"/>
                  </a:lnTo>
                  <a:cubicBezTo>
                    <a:pt x="1137" y="844"/>
                    <a:pt x="1137" y="831"/>
                    <a:pt x="1144" y="818"/>
                  </a:cubicBezTo>
                  <a:lnTo>
                    <a:pt x="1430" y="487"/>
                  </a:lnTo>
                  <a:cubicBezTo>
                    <a:pt x="1456" y="467"/>
                    <a:pt x="1436" y="422"/>
                    <a:pt x="1404" y="422"/>
                  </a:cubicBezTo>
                  <a:lnTo>
                    <a:pt x="969" y="409"/>
                  </a:lnTo>
                  <a:cubicBezTo>
                    <a:pt x="949" y="409"/>
                    <a:pt x="943" y="396"/>
                    <a:pt x="936" y="389"/>
                  </a:cubicBezTo>
                  <a:lnTo>
                    <a:pt x="709" y="19"/>
                  </a:lnTo>
                  <a:cubicBezTo>
                    <a:pt x="700" y="7"/>
                    <a:pt x="686" y="0"/>
                    <a:pt x="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0;p53">
              <a:extLst>
                <a:ext uri="{FF2B5EF4-FFF2-40B4-BE49-F238E27FC236}">
                  <a16:creationId xmlns:a16="http://schemas.microsoft.com/office/drawing/2014/main" id="{326256F1-9331-F945-AE79-B39E4E7D7A9A}"/>
                </a:ext>
              </a:extLst>
            </p:cNvPr>
            <p:cNvSpPr/>
            <p:nvPr/>
          </p:nvSpPr>
          <p:spPr>
            <a:xfrm>
              <a:off x="5944875" y="4193125"/>
              <a:ext cx="47725" cy="47425"/>
            </a:xfrm>
            <a:custGeom>
              <a:avLst/>
              <a:gdLst/>
              <a:ahLst/>
              <a:cxnLst/>
              <a:rect l="l" t="t" r="r" b="b"/>
              <a:pathLst>
                <a:path w="1909" h="1897" extrusionOk="0">
                  <a:moveTo>
                    <a:pt x="614" y="1"/>
                  </a:moveTo>
                  <a:cubicBezTo>
                    <a:pt x="583" y="1"/>
                    <a:pt x="555" y="23"/>
                    <a:pt x="559" y="62"/>
                  </a:cubicBezTo>
                  <a:lnTo>
                    <a:pt x="546" y="614"/>
                  </a:lnTo>
                  <a:cubicBezTo>
                    <a:pt x="546" y="634"/>
                    <a:pt x="527" y="653"/>
                    <a:pt x="514" y="666"/>
                  </a:cubicBezTo>
                  <a:lnTo>
                    <a:pt x="40" y="965"/>
                  </a:lnTo>
                  <a:cubicBezTo>
                    <a:pt x="1" y="991"/>
                    <a:pt x="7" y="1062"/>
                    <a:pt x="59" y="1075"/>
                  </a:cubicBezTo>
                  <a:lnTo>
                    <a:pt x="579" y="1264"/>
                  </a:lnTo>
                  <a:cubicBezTo>
                    <a:pt x="592" y="1270"/>
                    <a:pt x="611" y="1290"/>
                    <a:pt x="618" y="1316"/>
                  </a:cubicBezTo>
                  <a:lnTo>
                    <a:pt x="754" y="1848"/>
                  </a:lnTo>
                  <a:cubicBezTo>
                    <a:pt x="766" y="1880"/>
                    <a:pt x="794" y="1897"/>
                    <a:pt x="822" y="1897"/>
                  </a:cubicBezTo>
                  <a:cubicBezTo>
                    <a:pt x="840" y="1897"/>
                    <a:pt x="858" y="1889"/>
                    <a:pt x="871" y="1874"/>
                  </a:cubicBezTo>
                  <a:lnTo>
                    <a:pt x="1209" y="1432"/>
                  </a:lnTo>
                  <a:cubicBezTo>
                    <a:pt x="1228" y="1419"/>
                    <a:pt x="1241" y="1413"/>
                    <a:pt x="1267" y="1413"/>
                  </a:cubicBezTo>
                  <a:lnTo>
                    <a:pt x="1819" y="1445"/>
                  </a:lnTo>
                  <a:cubicBezTo>
                    <a:pt x="1822" y="1446"/>
                    <a:pt x="1824" y="1446"/>
                    <a:pt x="1826" y="1446"/>
                  </a:cubicBezTo>
                  <a:cubicBezTo>
                    <a:pt x="1875" y="1446"/>
                    <a:pt x="1909" y="1385"/>
                    <a:pt x="1878" y="1348"/>
                  </a:cubicBezTo>
                  <a:lnTo>
                    <a:pt x="1566" y="880"/>
                  </a:lnTo>
                  <a:cubicBezTo>
                    <a:pt x="1553" y="867"/>
                    <a:pt x="1553" y="841"/>
                    <a:pt x="1559" y="828"/>
                  </a:cubicBezTo>
                  <a:lnTo>
                    <a:pt x="1761" y="315"/>
                  </a:lnTo>
                  <a:cubicBezTo>
                    <a:pt x="1778" y="264"/>
                    <a:pt x="1739" y="222"/>
                    <a:pt x="1699" y="222"/>
                  </a:cubicBezTo>
                  <a:cubicBezTo>
                    <a:pt x="1694" y="222"/>
                    <a:pt x="1688" y="223"/>
                    <a:pt x="1683" y="224"/>
                  </a:cubicBezTo>
                  <a:lnTo>
                    <a:pt x="1144" y="380"/>
                  </a:lnTo>
                  <a:cubicBezTo>
                    <a:pt x="1131" y="380"/>
                    <a:pt x="1105" y="380"/>
                    <a:pt x="1092" y="361"/>
                  </a:cubicBezTo>
                  <a:lnTo>
                    <a:pt x="657" y="17"/>
                  </a:lnTo>
                  <a:cubicBezTo>
                    <a:pt x="644" y="6"/>
                    <a:pt x="629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1;p53">
              <a:extLst>
                <a:ext uri="{FF2B5EF4-FFF2-40B4-BE49-F238E27FC236}">
                  <a16:creationId xmlns:a16="http://schemas.microsoft.com/office/drawing/2014/main" id="{CAE33BCD-9D72-2947-8D93-EBD430C9E44C}"/>
                </a:ext>
              </a:extLst>
            </p:cNvPr>
            <p:cNvSpPr/>
            <p:nvPr/>
          </p:nvSpPr>
          <p:spPr>
            <a:xfrm>
              <a:off x="6123475" y="4163000"/>
              <a:ext cx="235450" cy="269225"/>
            </a:xfrm>
            <a:custGeom>
              <a:avLst/>
              <a:gdLst/>
              <a:ahLst/>
              <a:cxnLst/>
              <a:rect l="l" t="t" r="r" b="b"/>
              <a:pathLst>
                <a:path w="9418" h="10769" extrusionOk="0">
                  <a:moveTo>
                    <a:pt x="3235" y="1"/>
                  </a:moveTo>
                  <a:cubicBezTo>
                    <a:pt x="3118" y="1"/>
                    <a:pt x="3014" y="72"/>
                    <a:pt x="2975" y="189"/>
                  </a:cubicBezTo>
                  <a:lnTo>
                    <a:pt x="27" y="8249"/>
                  </a:lnTo>
                  <a:cubicBezTo>
                    <a:pt x="1" y="8314"/>
                    <a:pt x="1" y="8398"/>
                    <a:pt x="33" y="8463"/>
                  </a:cubicBezTo>
                  <a:cubicBezTo>
                    <a:pt x="66" y="8534"/>
                    <a:pt x="124" y="8580"/>
                    <a:pt x="189" y="8606"/>
                  </a:cubicBezTo>
                  <a:lnTo>
                    <a:pt x="6060" y="10749"/>
                  </a:lnTo>
                  <a:cubicBezTo>
                    <a:pt x="6092" y="10755"/>
                    <a:pt x="6125" y="10768"/>
                    <a:pt x="6157" y="10768"/>
                  </a:cubicBezTo>
                  <a:cubicBezTo>
                    <a:pt x="6268" y="10768"/>
                    <a:pt x="6372" y="10691"/>
                    <a:pt x="6417" y="10587"/>
                  </a:cubicBezTo>
                  <a:lnTo>
                    <a:pt x="6534" y="10249"/>
                  </a:lnTo>
                  <a:lnTo>
                    <a:pt x="6657" y="9924"/>
                  </a:lnTo>
                  <a:lnTo>
                    <a:pt x="9359" y="2527"/>
                  </a:lnTo>
                  <a:cubicBezTo>
                    <a:pt x="9418" y="2378"/>
                    <a:pt x="9340" y="2215"/>
                    <a:pt x="9210" y="2163"/>
                  </a:cubicBezTo>
                  <a:lnTo>
                    <a:pt x="4177" y="325"/>
                  </a:lnTo>
                  <a:lnTo>
                    <a:pt x="3884" y="221"/>
                  </a:lnTo>
                  <a:lnTo>
                    <a:pt x="3332" y="20"/>
                  </a:lnTo>
                  <a:cubicBezTo>
                    <a:pt x="3300" y="7"/>
                    <a:pt x="3267" y="1"/>
                    <a:pt x="3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22;p53">
              <a:extLst>
                <a:ext uri="{FF2B5EF4-FFF2-40B4-BE49-F238E27FC236}">
                  <a16:creationId xmlns:a16="http://schemas.microsoft.com/office/drawing/2014/main" id="{E343BB1D-A35C-E740-A6C3-84109CE4B051}"/>
                </a:ext>
              </a:extLst>
            </p:cNvPr>
            <p:cNvSpPr/>
            <p:nvPr/>
          </p:nvSpPr>
          <p:spPr>
            <a:xfrm>
              <a:off x="6211350" y="4217475"/>
              <a:ext cx="35550" cy="19200"/>
            </a:xfrm>
            <a:custGeom>
              <a:avLst/>
              <a:gdLst/>
              <a:ahLst/>
              <a:cxnLst/>
              <a:rect l="l" t="t" r="r" b="b"/>
              <a:pathLst>
                <a:path w="1422" h="768" extrusionOk="0">
                  <a:moveTo>
                    <a:pt x="634" y="0"/>
                  </a:moveTo>
                  <a:cubicBezTo>
                    <a:pt x="543" y="0"/>
                    <a:pt x="462" y="18"/>
                    <a:pt x="402" y="49"/>
                  </a:cubicBezTo>
                  <a:cubicBezTo>
                    <a:pt x="0" y="247"/>
                    <a:pt x="498" y="767"/>
                    <a:pt x="968" y="767"/>
                  </a:cubicBezTo>
                  <a:cubicBezTo>
                    <a:pt x="1053" y="767"/>
                    <a:pt x="1136" y="750"/>
                    <a:pt x="1214" y="712"/>
                  </a:cubicBezTo>
                  <a:cubicBezTo>
                    <a:pt x="1421" y="608"/>
                    <a:pt x="1376" y="355"/>
                    <a:pt x="1194" y="212"/>
                  </a:cubicBezTo>
                  <a:cubicBezTo>
                    <a:pt x="1016" y="63"/>
                    <a:pt x="807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23;p53">
              <a:extLst>
                <a:ext uri="{FF2B5EF4-FFF2-40B4-BE49-F238E27FC236}">
                  <a16:creationId xmlns:a16="http://schemas.microsoft.com/office/drawing/2014/main" id="{DF19DAC3-01EF-3143-9A03-F5D3E637F96A}"/>
                </a:ext>
              </a:extLst>
            </p:cNvPr>
            <p:cNvSpPr/>
            <p:nvPr/>
          </p:nvSpPr>
          <p:spPr>
            <a:xfrm>
              <a:off x="6278425" y="4240125"/>
              <a:ext cx="31000" cy="19175"/>
            </a:xfrm>
            <a:custGeom>
              <a:avLst/>
              <a:gdLst/>
              <a:ahLst/>
              <a:cxnLst/>
              <a:rect l="l" t="t" r="r" b="b"/>
              <a:pathLst>
                <a:path w="1240" h="767" extrusionOk="0">
                  <a:moveTo>
                    <a:pt x="414" y="0"/>
                  </a:moveTo>
                  <a:cubicBezTo>
                    <a:pt x="192" y="0"/>
                    <a:pt x="0" y="161"/>
                    <a:pt x="89" y="377"/>
                  </a:cubicBezTo>
                  <a:cubicBezTo>
                    <a:pt x="203" y="639"/>
                    <a:pt x="514" y="766"/>
                    <a:pt x="773" y="766"/>
                  </a:cubicBezTo>
                  <a:cubicBezTo>
                    <a:pt x="1033" y="766"/>
                    <a:pt x="1239" y="638"/>
                    <a:pt x="1135" y="390"/>
                  </a:cubicBezTo>
                  <a:cubicBezTo>
                    <a:pt x="1063" y="202"/>
                    <a:pt x="784" y="1"/>
                    <a:pt x="427" y="1"/>
                  </a:cubicBezTo>
                  <a:cubicBezTo>
                    <a:pt x="423" y="0"/>
                    <a:pt x="418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24;p53">
              <a:extLst>
                <a:ext uri="{FF2B5EF4-FFF2-40B4-BE49-F238E27FC236}">
                  <a16:creationId xmlns:a16="http://schemas.microsoft.com/office/drawing/2014/main" id="{E5C65394-0DE7-5248-9142-3FA1CEA826D4}"/>
                </a:ext>
              </a:extLst>
            </p:cNvPr>
            <p:cNvSpPr/>
            <p:nvPr/>
          </p:nvSpPr>
          <p:spPr>
            <a:xfrm>
              <a:off x="6217000" y="4262850"/>
              <a:ext cx="31525" cy="46150"/>
            </a:xfrm>
            <a:custGeom>
              <a:avLst/>
              <a:gdLst/>
              <a:ahLst/>
              <a:cxnLst/>
              <a:rect l="l" t="t" r="r" b="b"/>
              <a:pathLst>
                <a:path w="1261" h="1846" extrusionOk="0">
                  <a:moveTo>
                    <a:pt x="906" y="0"/>
                  </a:moveTo>
                  <a:cubicBezTo>
                    <a:pt x="906" y="0"/>
                    <a:pt x="905" y="1"/>
                    <a:pt x="903" y="1"/>
                  </a:cubicBezTo>
                  <a:lnTo>
                    <a:pt x="903" y="1"/>
                  </a:lnTo>
                  <a:lnTo>
                    <a:pt x="903" y="1"/>
                  </a:lnTo>
                  <a:cubicBezTo>
                    <a:pt x="905" y="1"/>
                    <a:pt x="906" y="0"/>
                    <a:pt x="906" y="0"/>
                  </a:cubicBezTo>
                  <a:close/>
                  <a:moveTo>
                    <a:pt x="903" y="1"/>
                  </a:moveTo>
                  <a:cubicBezTo>
                    <a:pt x="857" y="7"/>
                    <a:pt x="303" y="89"/>
                    <a:pt x="46" y="287"/>
                  </a:cubicBezTo>
                  <a:cubicBezTo>
                    <a:pt x="13" y="312"/>
                    <a:pt x="0" y="351"/>
                    <a:pt x="26" y="384"/>
                  </a:cubicBezTo>
                  <a:lnTo>
                    <a:pt x="1163" y="1845"/>
                  </a:lnTo>
                  <a:cubicBezTo>
                    <a:pt x="1164" y="1845"/>
                    <a:pt x="1165" y="1845"/>
                    <a:pt x="1166" y="1845"/>
                  </a:cubicBezTo>
                  <a:cubicBezTo>
                    <a:pt x="1223" y="1845"/>
                    <a:pt x="1260" y="1689"/>
                    <a:pt x="1260" y="16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5;p53">
              <a:extLst>
                <a:ext uri="{FF2B5EF4-FFF2-40B4-BE49-F238E27FC236}">
                  <a16:creationId xmlns:a16="http://schemas.microsoft.com/office/drawing/2014/main" id="{C6EDEA69-3395-2B4D-8C1B-0A52E27DC101}"/>
                </a:ext>
              </a:extLst>
            </p:cNvPr>
            <p:cNvSpPr/>
            <p:nvPr/>
          </p:nvSpPr>
          <p:spPr>
            <a:xfrm>
              <a:off x="6199625" y="4313675"/>
              <a:ext cx="69350" cy="46425"/>
            </a:xfrm>
            <a:custGeom>
              <a:avLst/>
              <a:gdLst/>
              <a:ahLst/>
              <a:cxnLst/>
              <a:rect l="l" t="t" r="r" b="b"/>
              <a:pathLst>
                <a:path w="2774" h="1857" extrusionOk="0">
                  <a:moveTo>
                    <a:pt x="1897" y="1"/>
                  </a:moveTo>
                  <a:lnTo>
                    <a:pt x="33" y="195"/>
                  </a:lnTo>
                  <a:cubicBezTo>
                    <a:pt x="20" y="195"/>
                    <a:pt x="14" y="195"/>
                    <a:pt x="7" y="202"/>
                  </a:cubicBezTo>
                  <a:cubicBezTo>
                    <a:pt x="1" y="208"/>
                    <a:pt x="1" y="215"/>
                    <a:pt x="1" y="228"/>
                  </a:cubicBezTo>
                  <a:cubicBezTo>
                    <a:pt x="46" y="494"/>
                    <a:pt x="143" y="754"/>
                    <a:pt x="299" y="981"/>
                  </a:cubicBezTo>
                  <a:lnTo>
                    <a:pt x="306" y="988"/>
                  </a:lnTo>
                  <a:lnTo>
                    <a:pt x="358" y="1059"/>
                  </a:lnTo>
                  <a:cubicBezTo>
                    <a:pt x="731" y="1566"/>
                    <a:pt x="1320" y="1856"/>
                    <a:pt x="1932" y="1856"/>
                  </a:cubicBezTo>
                  <a:cubicBezTo>
                    <a:pt x="2214" y="1856"/>
                    <a:pt x="2501" y="1794"/>
                    <a:pt x="2774" y="1663"/>
                  </a:cubicBezTo>
                  <a:lnTo>
                    <a:pt x="2468" y="1072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26;p53">
              <a:extLst>
                <a:ext uri="{FF2B5EF4-FFF2-40B4-BE49-F238E27FC236}">
                  <a16:creationId xmlns:a16="http://schemas.microsoft.com/office/drawing/2014/main" id="{98AB8F4D-C73C-1D49-AA05-722A25A0123B}"/>
                </a:ext>
              </a:extLst>
            </p:cNvPr>
            <p:cNvSpPr/>
            <p:nvPr/>
          </p:nvSpPr>
          <p:spPr>
            <a:xfrm>
              <a:off x="6250775" y="4300850"/>
              <a:ext cx="47100" cy="52625"/>
            </a:xfrm>
            <a:custGeom>
              <a:avLst/>
              <a:gdLst/>
              <a:ahLst/>
              <a:cxnLst/>
              <a:rect l="l" t="t" r="r" b="b"/>
              <a:pathLst>
                <a:path w="1884" h="2105" extrusionOk="0">
                  <a:moveTo>
                    <a:pt x="1793" y="0"/>
                  </a:moveTo>
                  <a:lnTo>
                    <a:pt x="0" y="481"/>
                  </a:lnTo>
                  <a:lnTo>
                    <a:pt x="858" y="2105"/>
                  </a:lnTo>
                  <a:cubicBezTo>
                    <a:pt x="1215" y="1897"/>
                    <a:pt x="1507" y="1592"/>
                    <a:pt x="1682" y="1195"/>
                  </a:cubicBezTo>
                  <a:cubicBezTo>
                    <a:pt x="1845" y="812"/>
                    <a:pt x="1884" y="397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27;p53">
              <a:extLst>
                <a:ext uri="{FF2B5EF4-FFF2-40B4-BE49-F238E27FC236}">
                  <a16:creationId xmlns:a16="http://schemas.microsoft.com/office/drawing/2014/main" id="{1D868453-292E-ED47-B3D1-639F737F4B5A}"/>
                </a:ext>
              </a:extLst>
            </p:cNvPr>
            <p:cNvSpPr/>
            <p:nvPr/>
          </p:nvSpPr>
          <p:spPr>
            <a:xfrm>
              <a:off x="6251100" y="4266100"/>
              <a:ext cx="43700" cy="42900"/>
            </a:xfrm>
            <a:custGeom>
              <a:avLst/>
              <a:gdLst/>
              <a:ahLst/>
              <a:cxnLst/>
              <a:rect l="l" t="t" r="r" b="b"/>
              <a:pathLst>
                <a:path w="1748" h="1716" extrusionOk="0">
                  <a:moveTo>
                    <a:pt x="637" y="1"/>
                  </a:moveTo>
                  <a:lnTo>
                    <a:pt x="0" y="1715"/>
                  </a:lnTo>
                  <a:lnTo>
                    <a:pt x="1747" y="1254"/>
                  </a:lnTo>
                  <a:cubicBezTo>
                    <a:pt x="1572" y="657"/>
                    <a:pt x="1156" y="22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28;p53">
              <a:extLst>
                <a:ext uri="{FF2B5EF4-FFF2-40B4-BE49-F238E27FC236}">
                  <a16:creationId xmlns:a16="http://schemas.microsoft.com/office/drawing/2014/main" id="{BDE10F7C-D786-3D41-8B7C-50F0C3D94ABC}"/>
                </a:ext>
              </a:extLst>
            </p:cNvPr>
            <p:cNvSpPr/>
            <p:nvPr/>
          </p:nvSpPr>
          <p:spPr>
            <a:xfrm>
              <a:off x="6175600" y="4264500"/>
              <a:ext cx="51500" cy="44500"/>
            </a:xfrm>
            <a:custGeom>
              <a:avLst/>
              <a:gdLst/>
              <a:ahLst/>
              <a:cxnLst/>
              <a:rect l="l" t="t" r="r" b="b"/>
              <a:pathLst>
                <a:path w="2060" h="1780" extrusionOk="0">
                  <a:moveTo>
                    <a:pt x="784" y="0"/>
                  </a:moveTo>
                  <a:cubicBezTo>
                    <a:pt x="758" y="0"/>
                    <a:pt x="731" y="8"/>
                    <a:pt x="708" y="26"/>
                  </a:cubicBezTo>
                  <a:cubicBezTo>
                    <a:pt x="572" y="136"/>
                    <a:pt x="312" y="389"/>
                    <a:pt x="143" y="863"/>
                  </a:cubicBezTo>
                  <a:cubicBezTo>
                    <a:pt x="46" y="1130"/>
                    <a:pt x="0" y="1403"/>
                    <a:pt x="20" y="1675"/>
                  </a:cubicBezTo>
                  <a:cubicBezTo>
                    <a:pt x="20" y="1736"/>
                    <a:pt x="71" y="1780"/>
                    <a:pt x="131" y="1780"/>
                  </a:cubicBezTo>
                  <a:cubicBezTo>
                    <a:pt x="135" y="1780"/>
                    <a:pt x="139" y="1780"/>
                    <a:pt x="143" y="1779"/>
                  </a:cubicBezTo>
                  <a:lnTo>
                    <a:pt x="2059" y="1578"/>
                  </a:lnTo>
                  <a:lnTo>
                    <a:pt x="871" y="39"/>
                  </a:lnTo>
                  <a:cubicBezTo>
                    <a:pt x="849" y="13"/>
                    <a:pt x="817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29;p53">
              <a:extLst>
                <a:ext uri="{FF2B5EF4-FFF2-40B4-BE49-F238E27FC236}">
                  <a16:creationId xmlns:a16="http://schemas.microsoft.com/office/drawing/2014/main" id="{337656A6-54BE-F44C-80AF-7D65E553868B}"/>
                </a:ext>
              </a:extLst>
            </p:cNvPr>
            <p:cNvSpPr/>
            <p:nvPr/>
          </p:nvSpPr>
          <p:spPr>
            <a:xfrm>
              <a:off x="6123650" y="4163175"/>
              <a:ext cx="163525" cy="269200"/>
            </a:xfrm>
            <a:custGeom>
              <a:avLst/>
              <a:gdLst/>
              <a:ahLst/>
              <a:cxnLst/>
              <a:rect l="l" t="t" r="r" b="b"/>
              <a:pathLst>
                <a:path w="6541" h="10768" extrusionOk="0">
                  <a:moveTo>
                    <a:pt x="3234" y="0"/>
                  </a:moveTo>
                  <a:cubicBezTo>
                    <a:pt x="3118" y="0"/>
                    <a:pt x="3014" y="78"/>
                    <a:pt x="2975" y="189"/>
                  </a:cubicBezTo>
                  <a:lnTo>
                    <a:pt x="26" y="8248"/>
                  </a:lnTo>
                  <a:cubicBezTo>
                    <a:pt x="0" y="8313"/>
                    <a:pt x="0" y="8397"/>
                    <a:pt x="33" y="8462"/>
                  </a:cubicBezTo>
                  <a:cubicBezTo>
                    <a:pt x="65" y="8534"/>
                    <a:pt x="124" y="8586"/>
                    <a:pt x="189" y="8605"/>
                  </a:cubicBezTo>
                  <a:lnTo>
                    <a:pt x="6059" y="10748"/>
                  </a:lnTo>
                  <a:cubicBezTo>
                    <a:pt x="6092" y="10761"/>
                    <a:pt x="6124" y="10768"/>
                    <a:pt x="6157" y="10768"/>
                  </a:cubicBezTo>
                  <a:cubicBezTo>
                    <a:pt x="6267" y="10768"/>
                    <a:pt x="6378" y="10697"/>
                    <a:pt x="6417" y="10586"/>
                  </a:cubicBezTo>
                  <a:lnTo>
                    <a:pt x="6540" y="10248"/>
                  </a:lnTo>
                  <a:cubicBezTo>
                    <a:pt x="6300" y="10145"/>
                    <a:pt x="5930" y="10067"/>
                    <a:pt x="5800" y="10002"/>
                  </a:cubicBezTo>
                  <a:cubicBezTo>
                    <a:pt x="4774" y="9515"/>
                    <a:pt x="3786" y="8924"/>
                    <a:pt x="3195" y="7923"/>
                  </a:cubicBezTo>
                  <a:cubicBezTo>
                    <a:pt x="2630" y="6982"/>
                    <a:pt x="2514" y="5865"/>
                    <a:pt x="2598" y="4787"/>
                  </a:cubicBezTo>
                  <a:cubicBezTo>
                    <a:pt x="2741" y="3234"/>
                    <a:pt x="3306" y="1806"/>
                    <a:pt x="3825" y="357"/>
                  </a:cubicBezTo>
                  <a:cubicBezTo>
                    <a:pt x="3845" y="312"/>
                    <a:pt x="3864" y="273"/>
                    <a:pt x="3884" y="221"/>
                  </a:cubicBezTo>
                  <a:lnTo>
                    <a:pt x="3332" y="20"/>
                  </a:lnTo>
                  <a:cubicBezTo>
                    <a:pt x="3299" y="13"/>
                    <a:pt x="3267" y="0"/>
                    <a:pt x="3234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30;p53">
              <a:extLst>
                <a:ext uri="{FF2B5EF4-FFF2-40B4-BE49-F238E27FC236}">
                  <a16:creationId xmlns:a16="http://schemas.microsoft.com/office/drawing/2014/main" id="{AD9C83AA-FA4D-2645-A556-E1E049F69E95}"/>
                </a:ext>
              </a:extLst>
            </p:cNvPr>
            <p:cNvSpPr/>
            <p:nvPr/>
          </p:nvSpPr>
          <p:spPr>
            <a:xfrm>
              <a:off x="6264100" y="4295825"/>
              <a:ext cx="35400" cy="59625"/>
            </a:xfrm>
            <a:custGeom>
              <a:avLst/>
              <a:gdLst/>
              <a:ahLst/>
              <a:cxnLst/>
              <a:rect l="l" t="t" r="r" b="b"/>
              <a:pathLst>
                <a:path w="1416" h="2385" extrusionOk="0">
                  <a:moveTo>
                    <a:pt x="1286" y="0"/>
                  </a:moveTo>
                  <a:lnTo>
                    <a:pt x="1286" y="0"/>
                  </a:lnTo>
                  <a:cubicBezTo>
                    <a:pt x="1162" y="572"/>
                    <a:pt x="838" y="1364"/>
                    <a:pt x="19" y="1728"/>
                  </a:cubicBezTo>
                  <a:cubicBezTo>
                    <a:pt x="0" y="1734"/>
                    <a:pt x="219" y="2384"/>
                    <a:pt x="270" y="2384"/>
                  </a:cubicBezTo>
                  <a:cubicBezTo>
                    <a:pt x="271" y="2384"/>
                    <a:pt x="272" y="2384"/>
                    <a:pt x="273" y="2384"/>
                  </a:cubicBezTo>
                  <a:cubicBezTo>
                    <a:pt x="597" y="2195"/>
                    <a:pt x="1065" y="1832"/>
                    <a:pt x="1253" y="1312"/>
                  </a:cubicBezTo>
                  <a:cubicBezTo>
                    <a:pt x="1416" y="877"/>
                    <a:pt x="1416" y="409"/>
                    <a:pt x="1286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31;p53">
              <a:extLst>
                <a:ext uri="{FF2B5EF4-FFF2-40B4-BE49-F238E27FC236}">
                  <a16:creationId xmlns:a16="http://schemas.microsoft.com/office/drawing/2014/main" id="{C18B71AD-24F2-1C45-B05A-494A5EBABD0A}"/>
                </a:ext>
              </a:extLst>
            </p:cNvPr>
            <p:cNvSpPr/>
            <p:nvPr/>
          </p:nvSpPr>
          <p:spPr>
            <a:xfrm>
              <a:off x="6208550" y="4340150"/>
              <a:ext cx="60425" cy="19950"/>
            </a:xfrm>
            <a:custGeom>
              <a:avLst/>
              <a:gdLst/>
              <a:ahLst/>
              <a:cxnLst/>
              <a:rect l="l" t="t" r="r" b="b"/>
              <a:pathLst>
                <a:path w="2417" h="798" extrusionOk="0">
                  <a:moveTo>
                    <a:pt x="1" y="0"/>
                  </a:moveTo>
                  <a:lnTo>
                    <a:pt x="1" y="0"/>
                  </a:lnTo>
                  <a:cubicBezTo>
                    <a:pt x="374" y="507"/>
                    <a:pt x="963" y="797"/>
                    <a:pt x="1575" y="797"/>
                  </a:cubicBezTo>
                  <a:cubicBezTo>
                    <a:pt x="1857" y="797"/>
                    <a:pt x="2144" y="735"/>
                    <a:pt x="2417" y="604"/>
                  </a:cubicBezTo>
                  <a:lnTo>
                    <a:pt x="2111" y="13"/>
                  </a:lnTo>
                  <a:cubicBezTo>
                    <a:pt x="1845" y="108"/>
                    <a:pt x="1533" y="165"/>
                    <a:pt x="1167" y="165"/>
                  </a:cubicBezTo>
                  <a:cubicBezTo>
                    <a:pt x="827" y="165"/>
                    <a:pt x="441" y="116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32;p53">
              <a:extLst>
                <a:ext uri="{FF2B5EF4-FFF2-40B4-BE49-F238E27FC236}">
                  <a16:creationId xmlns:a16="http://schemas.microsoft.com/office/drawing/2014/main" id="{BD15C432-C936-8B42-AC85-929CEDBAFA11}"/>
                </a:ext>
              </a:extLst>
            </p:cNvPr>
            <p:cNvSpPr/>
            <p:nvPr/>
          </p:nvSpPr>
          <p:spPr>
            <a:xfrm>
              <a:off x="6205150" y="4371000"/>
              <a:ext cx="15275" cy="14300"/>
            </a:xfrm>
            <a:custGeom>
              <a:avLst/>
              <a:gdLst/>
              <a:ahLst/>
              <a:cxnLst/>
              <a:rect l="l" t="t" r="r" b="b"/>
              <a:pathLst>
                <a:path w="611" h="572" extrusionOk="0">
                  <a:moveTo>
                    <a:pt x="325" y="0"/>
                  </a:moveTo>
                  <a:cubicBezTo>
                    <a:pt x="202" y="0"/>
                    <a:pt x="98" y="78"/>
                    <a:pt x="52" y="188"/>
                  </a:cubicBezTo>
                  <a:cubicBezTo>
                    <a:pt x="0" y="331"/>
                    <a:pt x="78" y="494"/>
                    <a:pt x="228" y="552"/>
                  </a:cubicBezTo>
                  <a:cubicBezTo>
                    <a:pt x="260" y="565"/>
                    <a:pt x="293" y="572"/>
                    <a:pt x="325" y="572"/>
                  </a:cubicBezTo>
                  <a:cubicBezTo>
                    <a:pt x="436" y="572"/>
                    <a:pt x="552" y="487"/>
                    <a:pt x="591" y="383"/>
                  </a:cubicBezTo>
                  <a:cubicBezTo>
                    <a:pt x="611" y="312"/>
                    <a:pt x="611" y="240"/>
                    <a:pt x="585" y="162"/>
                  </a:cubicBezTo>
                  <a:cubicBezTo>
                    <a:pt x="552" y="97"/>
                    <a:pt x="494" y="46"/>
                    <a:pt x="423" y="20"/>
                  </a:cubicBezTo>
                  <a:cubicBezTo>
                    <a:pt x="390" y="13"/>
                    <a:pt x="358" y="0"/>
                    <a:pt x="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33;p53">
              <a:extLst>
                <a:ext uri="{FF2B5EF4-FFF2-40B4-BE49-F238E27FC236}">
                  <a16:creationId xmlns:a16="http://schemas.microsoft.com/office/drawing/2014/main" id="{2620D02A-8270-1D46-8F6E-886F7226F46D}"/>
                </a:ext>
              </a:extLst>
            </p:cNvPr>
            <p:cNvSpPr/>
            <p:nvPr/>
          </p:nvSpPr>
          <p:spPr>
            <a:xfrm>
              <a:off x="6121525" y="4039275"/>
              <a:ext cx="202975" cy="110925"/>
            </a:xfrm>
            <a:custGeom>
              <a:avLst/>
              <a:gdLst/>
              <a:ahLst/>
              <a:cxnLst/>
              <a:rect l="l" t="t" r="r" b="b"/>
              <a:pathLst>
                <a:path w="8119" h="4437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lnTo>
                    <a:pt x="1" y="2183"/>
                  </a:lnTo>
                  <a:cubicBezTo>
                    <a:pt x="1" y="2540"/>
                    <a:pt x="280" y="2826"/>
                    <a:pt x="637" y="2826"/>
                  </a:cubicBezTo>
                  <a:lnTo>
                    <a:pt x="865" y="2826"/>
                  </a:lnTo>
                  <a:cubicBezTo>
                    <a:pt x="949" y="2826"/>
                    <a:pt x="1027" y="2871"/>
                    <a:pt x="1053" y="2956"/>
                  </a:cubicBezTo>
                  <a:lnTo>
                    <a:pt x="1481" y="4268"/>
                  </a:lnTo>
                  <a:cubicBezTo>
                    <a:pt x="1514" y="4339"/>
                    <a:pt x="1572" y="4398"/>
                    <a:pt x="1644" y="4424"/>
                  </a:cubicBezTo>
                  <a:cubicBezTo>
                    <a:pt x="1670" y="4430"/>
                    <a:pt x="1702" y="4437"/>
                    <a:pt x="1728" y="4437"/>
                  </a:cubicBezTo>
                  <a:cubicBezTo>
                    <a:pt x="1839" y="4437"/>
                    <a:pt x="1930" y="4372"/>
                    <a:pt x="1969" y="4268"/>
                  </a:cubicBezTo>
                  <a:lnTo>
                    <a:pt x="2404" y="2956"/>
                  </a:lnTo>
                  <a:cubicBezTo>
                    <a:pt x="2423" y="2878"/>
                    <a:pt x="2508" y="2826"/>
                    <a:pt x="2586" y="2826"/>
                  </a:cubicBezTo>
                  <a:lnTo>
                    <a:pt x="7476" y="2826"/>
                  </a:lnTo>
                  <a:cubicBezTo>
                    <a:pt x="7833" y="2826"/>
                    <a:pt x="8119" y="2540"/>
                    <a:pt x="8119" y="2183"/>
                  </a:cubicBezTo>
                  <a:lnTo>
                    <a:pt x="8119" y="637"/>
                  </a:lnTo>
                  <a:cubicBezTo>
                    <a:pt x="8119" y="339"/>
                    <a:pt x="7911" y="85"/>
                    <a:pt x="7632" y="14"/>
                  </a:cubicBezTo>
                  <a:lnTo>
                    <a:pt x="7612" y="14"/>
                  </a:lnTo>
                  <a:cubicBezTo>
                    <a:pt x="7567" y="7"/>
                    <a:pt x="7515" y="1"/>
                    <a:pt x="7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34;p53">
              <a:extLst>
                <a:ext uri="{FF2B5EF4-FFF2-40B4-BE49-F238E27FC236}">
                  <a16:creationId xmlns:a16="http://schemas.microsoft.com/office/drawing/2014/main" id="{7DF97C59-EF44-6C44-9CF2-94B9E86EB184}"/>
                </a:ext>
              </a:extLst>
            </p:cNvPr>
            <p:cNvSpPr/>
            <p:nvPr/>
          </p:nvSpPr>
          <p:spPr>
            <a:xfrm>
              <a:off x="6152475" y="4041400"/>
              <a:ext cx="170075" cy="107075"/>
            </a:xfrm>
            <a:custGeom>
              <a:avLst/>
              <a:gdLst/>
              <a:ahLst/>
              <a:cxnLst/>
              <a:rect l="l" t="t" r="r" b="b"/>
              <a:pathLst>
                <a:path w="6803" h="4283" extrusionOk="0">
                  <a:moveTo>
                    <a:pt x="6381" y="0"/>
                  </a:moveTo>
                  <a:cubicBezTo>
                    <a:pt x="6199" y="150"/>
                    <a:pt x="6218" y="1007"/>
                    <a:pt x="6231" y="1286"/>
                  </a:cubicBezTo>
                  <a:cubicBezTo>
                    <a:pt x="6238" y="1488"/>
                    <a:pt x="6322" y="2195"/>
                    <a:pt x="5764" y="2221"/>
                  </a:cubicBezTo>
                  <a:cubicBezTo>
                    <a:pt x="5590" y="2229"/>
                    <a:pt x="5284" y="2239"/>
                    <a:pt x="4438" y="2239"/>
                  </a:cubicBezTo>
                  <a:cubicBezTo>
                    <a:pt x="3863" y="2239"/>
                    <a:pt x="3038" y="2235"/>
                    <a:pt x="1835" y="2221"/>
                  </a:cubicBezTo>
                  <a:cubicBezTo>
                    <a:pt x="1819" y="2221"/>
                    <a:pt x="1804" y="2221"/>
                    <a:pt x="1788" y="2221"/>
                  </a:cubicBezTo>
                  <a:cubicBezTo>
                    <a:pt x="0" y="2221"/>
                    <a:pt x="200" y="3720"/>
                    <a:pt x="438" y="4274"/>
                  </a:cubicBezTo>
                  <a:cubicBezTo>
                    <a:pt x="456" y="4279"/>
                    <a:pt x="476" y="4282"/>
                    <a:pt x="495" y="4282"/>
                  </a:cubicBezTo>
                  <a:cubicBezTo>
                    <a:pt x="567" y="4282"/>
                    <a:pt x="640" y="4243"/>
                    <a:pt x="666" y="4157"/>
                  </a:cubicBezTo>
                  <a:lnTo>
                    <a:pt x="1101" y="2845"/>
                  </a:lnTo>
                  <a:cubicBezTo>
                    <a:pt x="1133" y="2741"/>
                    <a:pt x="1237" y="2663"/>
                    <a:pt x="1348" y="2663"/>
                  </a:cubicBezTo>
                  <a:lnTo>
                    <a:pt x="6238" y="2663"/>
                  </a:lnTo>
                  <a:cubicBezTo>
                    <a:pt x="6556" y="2663"/>
                    <a:pt x="6803" y="2416"/>
                    <a:pt x="6803" y="2098"/>
                  </a:cubicBezTo>
                  <a:lnTo>
                    <a:pt x="6803" y="552"/>
                  </a:lnTo>
                  <a:cubicBezTo>
                    <a:pt x="6803" y="286"/>
                    <a:pt x="6615" y="59"/>
                    <a:pt x="6381" y="0"/>
                  </a:cubicBezTo>
                  <a:close/>
                </a:path>
              </a:pathLst>
            </a:custGeom>
            <a:solidFill>
              <a:srgbClr val="000000">
                <a:alpha val="18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35;p53">
              <a:extLst>
                <a:ext uri="{FF2B5EF4-FFF2-40B4-BE49-F238E27FC236}">
                  <a16:creationId xmlns:a16="http://schemas.microsoft.com/office/drawing/2014/main" id="{FA8E4ED5-84E1-464E-B96B-A6D2941EA0B6}"/>
                </a:ext>
              </a:extLst>
            </p:cNvPr>
            <p:cNvSpPr/>
            <p:nvPr/>
          </p:nvSpPr>
          <p:spPr>
            <a:xfrm>
              <a:off x="6132900" y="4048125"/>
              <a:ext cx="34600" cy="26825"/>
            </a:xfrm>
            <a:custGeom>
              <a:avLst/>
              <a:gdLst/>
              <a:ahLst/>
              <a:cxnLst/>
              <a:rect l="l" t="t" r="r" b="b"/>
              <a:pathLst>
                <a:path w="1384" h="1073" extrusionOk="0">
                  <a:moveTo>
                    <a:pt x="500" y="1"/>
                  </a:moveTo>
                  <a:cubicBezTo>
                    <a:pt x="456" y="1"/>
                    <a:pt x="418" y="2"/>
                    <a:pt x="390" y="4"/>
                  </a:cubicBezTo>
                  <a:cubicBezTo>
                    <a:pt x="182" y="11"/>
                    <a:pt x="0" y="179"/>
                    <a:pt x="7" y="439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7" y="439"/>
                    <a:pt x="14" y="760"/>
                    <a:pt x="65" y="1017"/>
                  </a:cubicBezTo>
                  <a:cubicBezTo>
                    <a:pt x="65" y="1043"/>
                    <a:pt x="85" y="1056"/>
                    <a:pt x="111" y="1069"/>
                  </a:cubicBezTo>
                  <a:cubicBezTo>
                    <a:pt x="117" y="1072"/>
                    <a:pt x="122" y="1073"/>
                    <a:pt x="128" y="1073"/>
                  </a:cubicBezTo>
                  <a:cubicBezTo>
                    <a:pt x="154" y="1073"/>
                    <a:pt x="177" y="1050"/>
                    <a:pt x="182" y="1024"/>
                  </a:cubicBezTo>
                  <a:cubicBezTo>
                    <a:pt x="241" y="673"/>
                    <a:pt x="234" y="407"/>
                    <a:pt x="267" y="348"/>
                  </a:cubicBezTo>
                  <a:cubicBezTo>
                    <a:pt x="315" y="264"/>
                    <a:pt x="388" y="259"/>
                    <a:pt x="543" y="259"/>
                  </a:cubicBezTo>
                  <a:cubicBezTo>
                    <a:pt x="564" y="259"/>
                    <a:pt x="585" y="259"/>
                    <a:pt x="608" y="259"/>
                  </a:cubicBezTo>
                  <a:cubicBezTo>
                    <a:pt x="763" y="259"/>
                    <a:pt x="985" y="255"/>
                    <a:pt x="1312" y="199"/>
                  </a:cubicBezTo>
                  <a:cubicBezTo>
                    <a:pt x="1384" y="186"/>
                    <a:pt x="1384" y="82"/>
                    <a:pt x="1312" y="63"/>
                  </a:cubicBezTo>
                  <a:cubicBezTo>
                    <a:pt x="1071" y="25"/>
                    <a:pt x="710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6;p53">
              <a:extLst>
                <a:ext uri="{FF2B5EF4-FFF2-40B4-BE49-F238E27FC236}">
                  <a16:creationId xmlns:a16="http://schemas.microsoft.com/office/drawing/2014/main" id="{0075C43A-EE1B-8D4D-8668-CEBC8073750A}"/>
                </a:ext>
              </a:extLst>
            </p:cNvPr>
            <p:cNvSpPr/>
            <p:nvPr/>
          </p:nvSpPr>
          <p:spPr>
            <a:xfrm>
              <a:off x="6033250" y="4367800"/>
              <a:ext cx="28725" cy="45375"/>
            </a:xfrm>
            <a:custGeom>
              <a:avLst/>
              <a:gdLst/>
              <a:ahLst/>
              <a:cxnLst/>
              <a:rect l="l" t="t" r="r" b="b"/>
              <a:pathLst>
                <a:path w="1149" h="1815" extrusionOk="0">
                  <a:moveTo>
                    <a:pt x="62" y="0"/>
                  </a:moveTo>
                  <a:cubicBezTo>
                    <a:pt x="31" y="0"/>
                    <a:pt x="1" y="27"/>
                    <a:pt x="5" y="63"/>
                  </a:cubicBezTo>
                  <a:cubicBezTo>
                    <a:pt x="38" y="446"/>
                    <a:pt x="194" y="1252"/>
                    <a:pt x="401" y="1622"/>
                  </a:cubicBezTo>
                  <a:cubicBezTo>
                    <a:pt x="468" y="1741"/>
                    <a:pt x="591" y="1815"/>
                    <a:pt x="723" y="1815"/>
                  </a:cubicBezTo>
                  <a:cubicBezTo>
                    <a:pt x="771" y="1815"/>
                    <a:pt x="821" y="1805"/>
                    <a:pt x="869" y="1784"/>
                  </a:cubicBezTo>
                  <a:cubicBezTo>
                    <a:pt x="1064" y="1713"/>
                    <a:pt x="1148" y="1492"/>
                    <a:pt x="1077" y="1297"/>
                  </a:cubicBezTo>
                  <a:cubicBezTo>
                    <a:pt x="914" y="894"/>
                    <a:pt x="388" y="277"/>
                    <a:pt x="103" y="18"/>
                  </a:cubicBezTo>
                  <a:cubicBezTo>
                    <a:pt x="91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37;p53">
              <a:extLst>
                <a:ext uri="{FF2B5EF4-FFF2-40B4-BE49-F238E27FC236}">
                  <a16:creationId xmlns:a16="http://schemas.microsoft.com/office/drawing/2014/main" id="{347763C3-FEE9-654A-A178-2387EFBDFFAE}"/>
                </a:ext>
              </a:extLst>
            </p:cNvPr>
            <p:cNvSpPr/>
            <p:nvPr/>
          </p:nvSpPr>
          <p:spPr>
            <a:xfrm>
              <a:off x="6006750" y="4372900"/>
              <a:ext cx="16250" cy="39075"/>
            </a:xfrm>
            <a:custGeom>
              <a:avLst/>
              <a:gdLst/>
              <a:ahLst/>
              <a:cxnLst/>
              <a:rect l="l" t="t" r="r" b="b"/>
              <a:pathLst>
                <a:path w="650" h="1563" extrusionOk="0">
                  <a:moveTo>
                    <a:pt x="406" y="0"/>
                  </a:moveTo>
                  <a:cubicBezTo>
                    <a:pt x="388" y="0"/>
                    <a:pt x="370" y="12"/>
                    <a:pt x="364" y="34"/>
                  </a:cubicBezTo>
                  <a:cubicBezTo>
                    <a:pt x="240" y="301"/>
                    <a:pt x="20" y="911"/>
                    <a:pt x="13" y="1255"/>
                  </a:cubicBezTo>
                  <a:cubicBezTo>
                    <a:pt x="0" y="1405"/>
                    <a:pt x="117" y="1535"/>
                    <a:pt x="260" y="1561"/>
                  </a:cubicBezTo>
                  <a:cubicBezTo>
                    <a:pt x="272" y="1562"/>
                    <a:pt x="285" y="1563"/>
                    <a:pt x="297" y="1563"/>
                  </a:cubicBezTo>
                  <a:cubicBezTo>
                    <a:pt x="445" y="1563"/>
                    <a:pt x="580" y="1457"/>
                    <a:pt x="604" y="1307"/>
                  </a:cubicBezTo>
                  <a:cubicBezTo>
                    <a:pt x="650" y="963"/>
                    <a:pt x="539" y="327"/>
                    <a:pt x="448" y="34"/>
                  </a:cubicBezTo>
                  <a:cubicBezTo>
                    <a:pt x="442" y="12"/>
                    <a:pt x="424" y="0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38;p53">
              <a:extLst>
                <a:ext uri="{FF2B5EF4-FFF2-40B4-BE49-F238E27FC236}">
                  <a16:creationId xmlns:a16="http://schemas.microsoft.com/office/drawing/2014/main" id="{6FEDCB36-425B-3142-B90E-12DB9B2BF542}"/>
                </a:ext>
              </a:extLst>
            </p:cNvPr>
            <p:cNvSpPr/>
            <p:nvPr/>
          </p:nvSpPr>
          <p:spPr>
            <a:xfrm>
              <a:off x="6050925" y="4356375"/>
              <a:ext cx="35225" cy="25400"/>
            </a:xfrm>
            <a:custGeom>
              <a:avLst/>
              <a:gdLst/>
              <a:ahLst/>
              <a:cxnLst/>
              <a:rect l="l" t="t" r="r" b="b"/>
              <a:pathLst>
                <a:path w="1409" h="1016" extrusionOk="0">
                  <a:moveTo>
                    <a:pt x="64" y="0"/>
                  </a:moveTo>
                  <a:cubicBezTo>
                    <a:pt x="29" y="0"/>
                    <a:pt x="1" y="48"/>
                    <a:pt x="19" y="78"/>
                  </a:cubicBezTo>
                  <a:cubicBezTo>
                    <a:pt x="201" y="325"/>
                    <a:pt x="630" y="806"/>
                    <a:pt x="928" y="975"/>
                  </a:cubicBezTo>
                  <a:cubicBezTo>
                    <a:pt x="977" y="1002"/>
                    <a:pt x="1029" y="1015"/>
                    <a:pt x="1079" y="1015"/>
                  </a:cubicBezTo>
                  <a:cubicBezTo>
                    <a:pt x="1183" y="1015"/>
                    <a:pt x="1281" y="960"/>
                    <a:pt x="1338" y="864"/>
                  </a:cubicBezTo>
                  <a:cubicBezTo>
                    <a:pt x="1409" y="734"/>
                    <a:pt x="1376" y="572"/>
                    <a:pt x="1253" y="481"/>
                  </a:cubicBezTo>
                  <a:cubicBezTo>
                    <a:pt x="980" y="273"/>
                    <a:pt x="363" y="66"/>
                    <a:pt x="71" y="1"/>
                  </a:cubicBezTo>
                  <a:cubicBezTo>
                    <a:pt x="69" y="0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39;p53">
              <a:extLst>
                <a:ext uri="{FF2B5EF4-FFF2-40B4-BE49-F238E27FC236}">
                  <a16:creationId xmlns:a16="http://schemas.microsoft.com/office/drawing/2014/main" id="{FAA0A31D-38B9-5349-A7A9-5FA99EEA1711}"/>
                </a:ext>
              </a:extLst>
            </p:cNvPr>
            <p:cNvSpPr/>
            <p:nvPr/>
          </p:nvSpPr>
          <p:spPr>
            <a:xfrm>
              <a:off x="6294650" y="4129250"/>
              <a:ext cx="26775" cy="46150"/>
            </a:xfrm>
            <a:custGeom>
              <a:avLst/>
              <a:gdLst/>
              <a:ahLst/>
              <a:cxnLst/>
              <a:rect l="l" t="t" r="r" b="b"/>
              <a:pathLst>
                <a:path w="1071" h="1846" extrusionOk="0">
                  <a:moveTo>
                    <a:pt x="654" y="1"/>
                  </a:moveTo>
                  <a:cubicBezTo>
                    <a:pt x="511" y="1"/>
                    <a:pt x="378" y="80"/>
                    <a:pt x="317" y="208"/>
                  </a:cubicBezTo>
                  <a:cubicBezTo>
                    <a:pt x="122" y="597"/>
                    <a:pt x="12" y="1409"/>
                    <a:pt x="5" y="1779"/>
                  </a:cubicBezTo>
                  <a:cubicBezTo>
                    <a:pt x="1" y="1820"/>
                    <a:pt x="31" y="1845"/>
                    <a:pt x="64" y="1845"/>
                  </a:cubicBezTo>
                  <a:cubicBezTo>
                    <a:pt x="77" y="1845"/>
                    <a:pt x="91" y="1841"/>
                    <a:pt x="103" y="1831"/>
                  </a:cubicBezTo>
                  <a:cubicBezTo>
                    <a:pt x="369" y="1552"/>
                    <a:pt x="869" y="903"/>
                    <a:pt x="1005" y="500"/>
                  </a:cubicBezTo>
                  <a:cubicBezTo>
                    <a:pt x="1070" y="305"/>
                    <a:pt x="966" y="91"/>
                    <a:pt x="772" y="19"/>
                  </a:cubicBezTo>
                  <a:cubicBezTo>
                    <a:pt x="733" y="7"/>
                    <a:pt x="693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40;p53">
              <a:extLst>
                <a:ext uri="{FF2B5EF4-FFF2-40B4-BE49-F238E27FC236}">
                  <a16:creationId xmlns:a16="http://schemas.microsoft.com/office/drawing/2014/main" id="{FA1AE2AD-18BC-D249-AD16-B7B52A0FB055}"/>
                </a:ext>
              </a:extLst>
            </p:cNvPr>
            <p:cNvSpPr/>
            <p:nvPr/>
          </p:nvSpPr>
          <p:spPr>
            <a:xfrm>
              <a:off x="6266025" y="4132500"/>
              <a:ext cx="17075" cy="38775"/>
            </a:xfrm>
            <a:custGeom>
              <a:avLst/>
              <a:gdLst/>
              <a:ahLst/>
              <a:cxnLst/>
              <a:rect l="l" t="t" r="r" b="b"/>
              <a:pathLst>
                <a:path w="683" h="1551" extrusionOk="0">
                  <a:moveTo>
                    <a:pt x="307" y="0"/>
                  </a:moveTo>
                  <a:cubicBezTo>
                    <a:pt x="288" y="0"/>
                    <a:pt x="268" y="2"/>
                    <a:pt x="248" y="6"/>
                  </a:cubicBezTo>
                  <a:cubicBezTo>
                    <a:pt x="105" y="39"/>
                    <a:pt x="1" y="169"/>
                    <a:pt x="14" y="318"/>
                  </a:cubicBezTo>
                  <a:cubicBezTo>
                    <a:pt x="40" y="662"/>
                    <a:pt x="293" y="1260"/>
                    <a:pt x="436" y="1532"/>
                  </a:cubicBezTo>
                  <a:cubicBezTo>
                    <a:pt x="446" y="1545"/>
                    <a:pt x="459" y="1551"/>
                    <a:pt x="472" y="1551"/>
                  </a:cubicBezTo>
                  <a:cubicBezTo>
                    <a:pt x="493" y="1551"/>
                    <a:pt x="515" y="1537"/>
                    <a:pt x="527" y="1513"/>
                  </a:cubicBezTo>
                  <a:cubicBezTo>
                    <a:pt x="598" y="1214"/>
                    <a:pt x="683" y="571"/>
                    <a:pt x="605" y="240"/>
                  </a:cubicBezTo>
                  <a:cubicBezTo>
                    <a:pt x="576" y="98"/>
                    <a:pt x="448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41;p53">
              <a:extLst>
                <a:ext uri="{FF2B5EF4-FFF2-40B4-BE49-F238E27FC236}">
                  <a16:creationId xmlns:a16="http://schemas.microsoft.com/office/drawing/2014/main" id="{8C8CCD4F-BBFA-4942-B0D9-118CB85A4F39}"/>
                </a:ext>
              </a:extLst>
            </p:cNvPr>
            <p:cNvSpPr/>
            <p:nvPr/>
          </p:nvSpPr>
          <p:spPr>
            <a:xfrm>
              <a:off x="6312875" y="4159025"/>
              <a:ext cx="34525" cy="26625"/>
            </a:xfrm>
            <a:custGeom>
              <a:avLst/>
              <a:gdLst/>
              <a:ahLst/>
              <a:cxnLst/>
              <a:rect l="l" t="t" r="r" b="b"/>
              <a:pathLst>
                <a:path w="1381" h="1065" extrusionOk="0">
                  <a:moveTo>
                    <a:pt x="1050" y="0"/>
                  </a:moveTo>
                  <a:cubicBezTo>
                    <a:pt x="994" y="0"/>
                    <a:pt x="937" y="16"/>
                    <a:pt x="887" y="49"/>
                  </a:cubicBezTo>
                  <a:cubicBezTo>
                    <a:pt x="595" y="231"/>
                    <a:pt x="186" y="738"/>
                    <a:pt x="23" y="997"/>
                  </a:cubicBezTo>
                  <a:cubicBezTo>
                    <a:pt x="0" y="1026"/>
                    <a:pt x="28" y="1065"/>
                    <a:pt x="66" y="1065"/>
                  </a:cubicBezTo>
                  <a:cubicBezTo>
                    <a:pt x="71" y="1065"/>
                    <a:pt x="76" y="1064"/>
                    <a:pt x="82" y="1062"/>
                  </a:cubicBezTo>
                  <a:cubicBezTo>
                    <a:pt x="374" y="991"/>
                    <a:pt x="984" y="751"/>
                    <a:pt x="1244" y="523"/>
                  </a:cubicBezTo>
                  <a:cubicBezTo>
                    <a:pt x="1355" y="426"/>
                    <a:pt x="1381" y="264"/>
                    <a:pt x="1296" y="134"/>
                  </a:cubicBezTo>
                  <a:cubicBezTo>
                    <a:pt x="1243" y="47"/>
                    <a:pt x="1148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42;p53">
              <a:extLst>
                <a:ext uri="{FF2B5EF4-FFF2-40B4-BE49-F238E27FC236}">
                  <a16:creationId xmlns:a16="http://schemas.microsoft.com/office/drawing/2014/main" id="{155309B2-4A6B-6E40-9C2B-A9D1A17F100D}"/>
                </a:ext>
              </a:extLst>
            </p:cNvPr>
            <p:cNvSpPr/>
            <p:nvPr/>
          </p:nvSpPr>
          <p:spPr>
            <a:xfrm>
              <a:off x="5904450" y="4156350"/>
              <a:ext cx="20375" cy="14650"/>
            </a:xfrm>
            <a:custGeom>
              <a:avLst/>
              <a:gdLst/>
              <a:ahLst/>
              <a:cxnLst/>
              <a:rect l="l" t="t" r="r" b="b"/>
              <a:pathLst>
                <a:path w="815" h="586" extrusionOk="0">
                  <a:moveTo>
                    <a:pt x="394" y="0"/>
                  </a:moveTo>
                  <a:cubicBezTo>
                    <a:pt x="324" y="0"/>
                    <a:pt x="253" y="23"/>
                    <a:pt x="196" y="65"/>
                  </a:cubicBezTo>
                  <a:cubicBezTo>
                    <a:pt x="1" y="208"/>
                    <a:pt x="92" y="526"/>
                    <a:pt x="319" y="578"/>
                  </a:cubicBezTo>
                  <a:cubicBezTo>
                    <a:pt x="341" y="583"/>
                    <a:pt x="363" y="585"/>
                    <a:pt x="384" y="585"/>
                  </a:cubicBezTo>
                  <a:cubicBezTo>
                    <a:pt x="637" y="585"/>
                    <a:pt x="815" y="283"/>
                    <a:pt x="611" y="91"/>
                  </a:cubicBezTo>
                  <a:cubicBezTo>
                    <a:pt x="552" y="29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43;p53">
              <a:extLst>
                <a:ext uri="{FF2B5EF4-FFF2-40B4-BE49-F238E27FC236}">
                  <a16:creationId xmlns:a16="http://schemas.microsoft.com/office/drawing/2014/main" id="{9CAF8B21-DDD7-C44A-9313-21BCCC02AF90}"/>
                </a:ext>
              </a:extLst>
            </p:cNvPr>
            <p:cNvSpPr/>
            <p:nvPr/>
          </p:nvSpPr>
          <p:spPr>
            <a:xfrm>
              <a:off x="5960150" y="4132200"/>
              <a:ext cx="16675" cy="15175"/>
            </a:xfrm>
            <a:custGeom>
              <a:avLst/>
              <a:gdLst/>
              <a:ahLst/>
              <a:cxnLst/>
              <a:rect l="l" t="t" r="r" b="b"/>
              <a:pathLst>
                <a:path w="667" h="607" extrusionOk="0">
                  <a:moveTo>
                    <a:pt x="313" y="0"/>
                  </a:moveTo>
                  <a:cubicBezTo>
                    <a:pt x="296" y="0"/>
                    <a:pt x="278" y="2"/>
                    <a:pt x="260" y="5"/>
                  </a:cubicBezTo>
                  <a:cubicBezTo>
                    <a:pt x="124" y="31"/>
                    <a:pt x="0" y="168"/>
                    <a:pt x="0" y="343"/>
                  </a:cubicBezTo>
                  <a:cubicBezTo>
                    <a:pt x="8" y="514"/>
                    <a:pt x="143" y="606"/>
                    <a:pt x="284" y="606"/>
                  </a:cubicBezTo>
                  <a:cubicBezTo>
                    <a:pt x="389" y="606"/>
                    <a:pt x="498" y="555"/>
                    <a:pt x="559" y="447"/>
                  </a:cubicBezTo>
                  <a:cubicBezTo>
                    <a:pt x="667" y="249"/>
                    <a:pt x="525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44;p53">
              <a:extLst>
                <a:ext uri="{FF2B5EF4-FFF2-40B4-BE49-F238E27FC236}">
                  <a16:creationId xmlns:a16="http://schemas.microsoft.com/office/drawing/2014/main" id="{E86725F0-2900-384C-B437-F80C451CA3A9}"/>
                </a:ext>
              </a:extLst>
            </p:cNvPr>
            <p:cNvSpPr/>
            <p:nvPr/>
          </p:nvSpPr>
          <p:spPr>
            <a:xfrm>
              <a:off x="5847475" y="4083450"/>
              <a:ext cx="261100" cy="297150"/>
            </a:xfrm>
            <a:custGeom>
              <a:avLst/>
              <a:gdLst/>
              <a:ahLst/>
              <a:cxnLst/>
              <a:rect l="l" t="t" r="r" b="b"/>
              <a:pathLst>
                <a:path w="10444" h="11886" extrusionOk="0">
                  <a:moveTo>
                    <a:pt x="7144" y="143"/>
                  </a:moveTo>
                  <a:lnTo>
                    <a:pt x="7144" y="143"/>
                  </a:lnTo>
                  <a:cubicBezTo>
                    <a:pt x="7138" y="150"/>
                    <a:pt x="7144" y="150"/>
                    <a:pt x="7144" y="150"/>
                  </a:cubicBezTo>
                  <a:cubicBezTo>
                    <a:pt x="7280" y="150"/>
                    <a:pt x="7404" y="228"/>
                    <a:pt x="7462" y="351"/>
                  </a:cubicBezTo>
                  <a:lnTo>
                    <a:pt x="8261" y="2137"/>
                  </a:lnTo>
                  <a:cubicBezTo>
                    <a:pt x="8320" y="2267"/>
                    <a:pt x="8294" y="2410"/>
                    <a:pt x="8196" y="2520"/>
                  </a:cubicBezTo>
                  <a:lnTo>
                    <a:pt x="7826" y="2916"/>
                  </a:lnTo>
                  <a:cubicBezTo>
                    <a:pt x="7761" y="2981"/>
                    <a:pt x="7742" y="3079"/>
                    <a:pt x="7787" y="3157"/>
                  </a:cubicBezTo>
                  <a:lnTo>
                    <a:pt x="10261" y="8670"/>
                  </a:lnTo>
                  <a:cubicBezTo>
                    <a:pt x="10339" y="8859"/>
                    <a:pt x="10261" y="9080"/>
                    <a:pt x="10073" y="9164"/>
                  </a:cubicBezTo>
                  <a:lnTo>
                    <a:pt x="4423" y="11710"/>
                  </a:lnTo>
                  <a:cubicBezTo>
                    <a:pt x="4377" y="11729"/>
                    <a:pt x="4319" y="11742"/>
                    <a:pt x="4267" y="11742"/>
                  </a:cubicBezTo>
                  <a:cubicBezTo>
                    <a:pt x="4124" y="11742"/>
                    <a:pt x="3994" y="11658"/>
                    <a:pt x="3929" y="11522"/>
                  </a:cubicBezTo>
                  <a:lnTo>
                    <a:pt x="266" y="3358"/>
                  </a:lnTo>
                  <a:cubicBezTo>
                    <a:pt x="188" y="3176"/>
                    <a:pt x="266" y="2955"/>
                    <a:pt x="455" y="2864"/>
                  </a:cubicBezTo>
                  <a:lnTo>
                    <a:pt x="6215" y="273"/>
                  </a:lnTo>
                  <a:cubicBezTo>
                    <a:pt x="6371" y="215"/>
                    <a:pt x="6534" y="169"/>
                    <a:pt x="6696" y="163"/>
                  </a:cubicBezTo>
                  <a:lnTo>
                    <a:pt x="7144" y="143"/>
                  </a:lnTo>
                  <a:close/>
                  <a:moveTo>
                    <a:pt x="7131" y="0"/>
                  </a:moveTo>
                  <a:lnTo>
                    <a:pt x="6683" y="20"/>
                  </a:lnTo>
                  <a:cubicBezTo>
                    <a:pt x="6495" y="26"/>
                    <a:pt x="6319" y="65"/>
                    <a:pt x="6144" y="137"/>
                  </a:cubicBezTo>
                  <a:lnTo>
                    <a:pt x="383" y="2728"/>
                  </a:lnTo>
                  <a:cubicBezTo>
                    <a:pt x="124" y="2845"/>
                    <a:pt x="0" y="3150"/>
                    <a:pt x="124" y="3416"/>
                  </a:cubicBezTo>
                  <a:lnTo>
                    <a:pt x="3786" y="11580"/>
                  </a:lnTo>
                  <a:cubicBezTo>
                    <a:pt x="3864" y="11762"/>
                    <a:pt x="4053" y="11885"/>
                    <a:pt x="4254" y="11885"/>
                  </a:cubicBezTo>
                  <a:cubicBezTo>
                    <a:pt x="4325" y="11885"/>
                    <a:pt x="4403" y="11872"/>
                    <a:pt x="4468" y="11840"/>
                  </a:cubicBezTo>
                  <a:lnTo>
                    <a:pt x="10118" y="9294"/>
                  </a:lnTo>
                  <a:cubicBezTo>
                    <a:pt x="10248" y="9242"/>
                    <a:pt x="10333" y="9132"/>
                    <a:pt x="10391" y="9002"/>
                  </a:cubicBezTo>
                  <a:cubicBezTo>
                    <a:pt x="10443" y="8872"/>
                    <a:pt x="10443" y="8735"/>
                    <a:pt x="10385" y="8606"/>
                  </a:cubicBezTo>
                  <a:lnTo>
                    <a:pt x="7910" y="3092"/>
                  </a:lnTo>
                  <a:cubicBezTo>
                    <a:pt x="7891" y="3059"/>
                    <a:pt x="7897" y="3027"/>
                    <a:pt x="7923" y="3014"/>
                  </a:cubicBezTo>
                  <a:lnTo>
                    <a:pt x="8300" y="2618"/>
                  </a:lnTo>
                  <a:cubicBezTo>
                    <a:pt x="8436" y="2468"/>
                    <a:pt x="8469" y="2260"/>
                    <a:pt x="8384" y="2079"/>
                  </a:cubicBezTo>
                  <a:lnTo>
                    <a:pt x="7586" y="293"/>
                  </a:lnTo>
                  <a:cubicBezTo>
                    <a:pt x="7521" y="117"/>
                    <a:pt x="7339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45;p53">
              <a:extLst>
                <a:ext uri="{FF2B5EF4-FFF2-40B4-BE49-F238E27FC236}">
                  <a16:creationId xmlns:a16="http://schemas.microsoft.com/office/drawing/2014/main" id="{43E778F6-1612-2D47-8133-31A683FEDA9E}"/>
                </a:ext>
              </a:extLst>
            </p:cNvPr>
            <p:cNvSpPr/>
            <p:nvPr/>
          </p:nvSpPr>
          <p:spPr>
            <a:xfrm>
              <a:off x="5953500" y="4279425"/>
              <a:ext cx="27125" cy="34600"/>
            </a:xfrm>
            <a:custGeom>
              <a:avLst/>
              <a:gdLst/>
              <a:ahLst/>
              <a:cxnLst/>
              <a:rect l="l" t="t" r="r" b="b"/>
              <a:pathLst>
                <a:path w="1085" h="1384" extrusionOk="0">
                  <a:moveTo>
                    <a:pt x="533" y="377"/>
                  </a:moveTo>
                  <a:cubicBezTo>
                    <a:pt x="623" y="377"/>
                    <a:pt x="682" y="448"/>
                    <a:pt x="727" y="513"/>
                  </a:cubicBezTo>
                  <a:cubicBezTo>
                    <a:pt x="786" y="598"/>
                    <a:pt x="799" y="669"/>
                    <a:pt x="786" y="741"/>
                  </a:cubicBezTo>
                  <a:cubicBezTo>
                    <a:pt x="779" y="773"/>
                    <a:pt x="766" y="799"/>
                    <a:pt x="753" y="825"/>
                  </a:cubicBezTo>
                  <a:cubicBezTo>
                    <a:pt x="747" y="831"/>
                    <a:pt x="747" y="851"/>
                    <a:pt x="727" y="851"/>
                  </a:cubicBezTo>
                  <a:cubicBezTo>
                    <a:pt x="693" y="868"/>
                    <a:pt x="647" y="891"/>
                    <a:pt x="615" y="891"/>
                  </a:cubicBezTo>
                  <a:cubicBezTo>
                    <a:pt x="611" y="891"/>
                    <a:pt x="607" y="891"/>
                    <a:pt x="604" y="890"/>
                  </a:cubicBezTo>
                  <a:cubicBezTo>
                    <a:pt x="526" y="734"/>
                    <a:pt x="468" y="565"/>
                    <a:pt x="403" y="442"/>
                  </a:cubicBezTo>
                  <a:lnTo>
                    <a:pt x="403" y="435"/>
                  </a:lnTo>
                  <a:cubicBezTo>
                    <a:pt x="442" y="409"/>
                    <a:pt x="494" y="396"/>
                    <a:pt x="533" y="377"/>
                  </a:cubicBezTo>
                  <a:close/>
                  <a:moveTo>
                    <a:pt x="462" y="0"/>
                  </a:moveTo>
                  <a:cubicBezTo>
                    <a:pt x="442" y="0"/>
                    <a:pt x="422" y="2"/>
                    <a:pt x="403" y="7"/>
                  </a:cubicBezTo>
                  <a:cubicBezTo>
                    <a:pt x="273" y="72"/>
                    <a:pt x="110" y="117"/>
                    <a:pt x="0" y="208"/>
                  </a:cubicBezTo>
                  <a:lnTo>
                    <a:pt x="0" y="215"/>
                  </a:lnTo>
                  <a:cubicBezTo>
                    <a:pt x="182" y="611"/>
                    <a:pt x="344" y="1046"/>
                    <a:pt x="559" y="1384"/>
                  </a:cubicBezTo>
                  <a:cubicBezTo>
                    <a:pt x="701" y="1319"/>
                    <a:pt x="864" y="1247"/>
                    <a:pt x="1013" y="1176"/>
                  </a:cubicBezTo>
                  <a:cubicBezTo>
                    <a:pt x="1052" y="1026"/>
                    <a:pt x="1085" y="864"/>
                    <a:pt x="1072" y="708"/>
                  </a:cubicBezTo>
                  <a:lnTo>
                    <a:pt x="1072" y="702"/>
                  </a:lnTo>
                  <a:cubicBezTo>
                    <a:pt x="1046" y="591"/>
                    <a:pt x="987" y="481"/>
                    <a:pt x="948" y="370"/>
                  </a:cubicBezTo>
                  <a:cubicBezTo>
                    <a:pt x="929" y="331"/>
                    <a:pt x="909" y="299"/>
                    <a:pt x="883" y="266"/>
                  </a:cubicBezTo>
                  <a:cubicBezTo>
                    <a:pt x="818" y="182"/>
                    <a:pt x="747" y="111"/>
                    <a:pt x="656" y="59"/>
                  </a:cubicBezTo>
                  <a:cubicBezTo>
                    <a:pt x="601" y="24"/>
                    <a:pt x="530" y="0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46;p53">
              <a:extLst>
                <a:ext uri="{FF2B5EF4-FFF2-40B4-BE49-F238E27FC236}">
                  <a16:creationId xmlns:a16="http://schemas.microsoft.com/office/drawing/2014/main" id="{521AE5D7-BE15-9044-9B77-B8E52316B517}"/>
                </a:ext>
              </a:extLst>
            </p:cNvPr>
            <p:cNvSpPr/>
            <p:nvPr/>
          </p:nvSpPr>
          <p:spPr>
            <a:xfrm>
              <a:off x="5974600" y="4266900"/>
              <a:ext cx="30875" cy="37875"/>
            </a:xfrm>
            <a:custGeom>
              <a:avLst/>
              <a:gdLst/>
              <a:ahLst/>
              <a:cxnLst/>
              <a:rect l="l" t="t" r="r" b="b"/>
              <a:pathLst>
                <a:path w="1235" h="1515" extrusionOk="0">
                  <a:moveTo>
                    <a:pt x="701" y="1"/>
                  </a:moveTo>
                  <a:cubicBezTo>
                    <a:pt x="688" y="1"/>
                    <a:pt x="256" y="204"/>
                    <a:pt x="0" y="332"/>
                  </a:cubicBezTo>
                  <a:cubicBezTo>
                    <a:pt x="150" y="741"/>
                    <a:pt x="344" y="1112"/>
                    <a:pt x="526" y="1514"/>
                  </a:cubicBezTo>
                  <a:cubicBezTo>
                    <a:pt x="754" y="1430"/>
                    <a:pt x="994" y="1300"/>
                    <a:pt x="1234" y="1196"/>
                  </a:cubicBezTo>
                  <a:cubicBezTo>
                    <a:pt x="1215" y="1112"/>
                    <a:pt x="1182" y="1034"/>
                    <a:pt x="1143" y="962"/>
                  </a:cubicBezTo>
                  <a:cubicBezTo>
                    <a:pt x="981" y="1034"/>
                    <a:pt x="832" y="1079"/>
                    <a:pt x="669" y="1151"/>
                  </a:cubicBezTo>
                  <a:cubicBezTo>
                    <a:pt x="637" y="1099"/>
                    <a:pt x="591" y="1008"/>
                    <a:pt x="572" y="936"/>
                  </a:cubicBezTo>
                  <a:cubicBezTo>
                    <a:pt x="591" y="904"/>
                    <a:pt x="715" y="871"/>
                    <a:pt x="780" y="819"/>
                  </a:cubicBezTo>
                  <a:cubicBezTo>
                    <a:pt x="734" y="741"/>
                    <a:pt x="715" y="657"/>
                    <a:pt x="663" y="586"/>
                  </a:cubicBezTo>
                  <a:cubicBezTo>
                    <a:pt x="598" y="618"/>
                    <a:pt x="526" y="651"/>
                    <a:pt x="455" y="677"/>
                  </a:cubicBezTo>
                  <a:cubicBezTo>
                    <a:pt x="409" y="618"/>
                    <a:pt x="396" y="534"/>
                    <a:pt x="364" y="469"/>
                  </a:cubicBezTo>
                  <a:lnTo>
                    <a:pt x="370" y="469"/>
                  </a:lnTo>
                  <a:cubicBezTo>
                    <a:pt x="520" y="384"/>
                    <a:pt x="689" y="345"/>
                    <a:pt x="819" y="241"/>
                  </a:cubicBezTo>
                  <a:cubicBezTo>
                    <a:pt x="780" y="163"/>
                    <a:pt x="754" y="73"/>
                    <a:pt x="702" y="1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47;p53">
              <a:extLst>
                <a:ext uri="{FF2B5EF4-FFF2-40B4-BE49-F238E27FC236}">
                  <a16:creationId xmlns:a16="http://schemas.microsoft.com/office/drawing/2014/main" id="{7E462208-47AB-554F-9D02-C96B4370361E}"/>
                </a:ext>
              </a:extLst>
            </p:cNvPr>
            <p:cNvSpPr/>
            <p:nvPr/>
          </p:nvSpPr>
          <p:spPr>
            <a:xfrm>
              <a:off x="6000575" y="4260100"/>
              <a:ext cx="25675" cy="35750"/>
            </a:xfrm>
            <a:custGeom>
              <a:avLst/>
              <a:gdLst/>
              <a:ahLst/>
              <a:cxnLst/>
              <a:rect l="l" t="t" r="r" b="b"/>
              <a:pathLst>
                <a:path w="1027" h="1430" extrusionOk="0">
                  <a:moveTo>
                    <a:pt x="280" y="406"/>
                  </a:moveTo>
                  <a:cubicBezTo>
                    <a:pt x="299" y="406"/>
                    <a:pt x="364" y="498"/>
                    <a:pt x="507" y="734"/>
                  </a:cubicBezTo>
                  <a:cubicBezTo>
                    <a:pt x="462" y="754"/>
                    <a:pt x="423" y="780"/>
                    <a:pt x="377" y="793"/>
                  </a:cubicBezTo>
                  <a:cubicBezTo>
                    <a:pt x="313" y="579"/>
                    <a:pt x="254" y="406"/>
                    <a:pt x="280" y="406"/>
                  </a:cubicBezTo>
                  <a:close/>
                  <a:moveTo>
                    <a:pt x="208" y="0"/>
                  </a:moveTo>
                  <a:cubicBezTo>
                    <a:pt x="65" y="78"/>
                    <a:pt x="26" y="85"/>
                    <a:pt x="0" y="104"/>
                  </a:cubicBezTo>
                  <a:cubicBezTo>
                    <a:pt x="78" y="728"/>
                    <a:pt x="267" y="1371"/>
                    <a:pt x="273" y="1429"/>
                  </a:cubicBezTo>
                  <a:lnTo>
                    <a:pt x="280" y="1429"/>
                  </a:lnTo>
                  <a:cubicBezTo>
                    <a:pt x="436" y="1351"/>
                    <a:pt x="507" y="1338"/>
                    <a:pt x="526" y="1319"/>
                  </a:cubicBezTo>
                  <a:lnTo>
                    <a:pt x="533" y="1319"/>
                  </a:lnTo>
                  <a:cubicBezTo>
                    <a:pt x="533" y="1221"/>
                    <a:pt x="474" y="1085"/>
                    <a:pt x="474" y="994"/>
                  </a:cubicBezTo>
                  <a:cubicBezTo>
                    <a:pt x="526" y="975"/>
                    <a:pt x="520" y="962"/>
                    <a:pt x="585" y="949"/>
                  </a:cubicBezTo>
                  <a:cubicBezTo>
                    <a:pt x="650" y="994"/>
                    <a:pt x="728" y="1124"/>
                    <a:pt x="793" y="1189"/>
                  </a:cubicBezTo>
                  <a:cubicBezTo>
                    <a:pt x="877" y="1176"/>
                    <a:pt x="962" y="1143"/>
                    <a:pt x="1027" y="1091"/>
                  </a:cubicBezTo>
                  <a:lnTo>
                    <a:pt x="624" y="539"/>
                  </a:lnTo>
                  <a:cubicBezTo>
                    <a:pt x="539" y="442"/>
                    <a:pt x="273" y="78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48;p53">
              <a:extLst>
                <a:ext uri="{FF2B5EF4-FFF2-40B4-BE49-F238E27FC236}">
                  <a16:creationId xmlns:a16="http://schemas.microsoft.com/office/drawing/2014/main" id="{0348F09E-53BC-9249-92EC-6EF18866015B}"/>
                </a:ext>
              </a:extLst>
            </p:cNvPr>
            <p:cNvSpPr/>
            <p:nvPr/>
          </p:nvSpPr>
          <p:spPr>
            <a:xfrm>
              <a:off x="6014700" y="4253125"/>
              <a:ext cx="32175" cy="33450"/>
            </a:xfrm>
            <a:custGeom>
              <a:avLst/>
              <a:gdLst/>
              <a:ahLst/>
              <a:cxnLst/>
              <a:rect l="l" t="t" r="r" b="b"/>
              <a:pathLst>
                <a:path w="1287" h="1338" extrusionOk="0">
                  <a:moveTo>
                    <a:pt x="280" y="0"/>
                  </a:moveTo>
                  <a:cubicBezTo>
                    <a:pt x="202" y="7"/>
                    <a:pt x="39" y="85"/>
                    <a:pt x="0" y="123"/>
                  </a:cubicBezTo>
                  <a:cubicBezTo>
                    <a:pt x="228" y="604"/>
                    <a:pt x="319" y="779"/>
                    <a:pt x="526" y="1305"/>
                  </a:cubicBezTo>
                  <a:lnTo>
                    <a:pt x="546" y="1338"/>
                  </a:lnTo>
                  <a:cubicBezTo>
                    <a:pt x="1104" y="1098"/>
                    <a:pt x="1176" y="1046"/>
                    <a:pt x="1228" y="1033"/>
                  </a:cubicBezTo>
                  <a:cubicBezTo>
                    <a:pt x="1273" y="1007"/>
                    <a:pt x="1286" y="1013"/>
                    <a:pt x="1202" y="851"/>
                  </a:cubicBezTo>
                  <a:cubicBezTo>
                    <a:pt x="1189" y="838"/>
                    <a:pt x="1176" y="812"/>
                    <a:pt x="1169" y="786"/>
                  </a:cubicBezTo>
                  <a:cubicBezTo>
                    <a:pt x="1163" y="773"/>
                    <a:pt x="1163" y="753"/>
                    <a:pt x="1156" y="747"/>
                  </a:cubicBezTo>
                  <a:cubicBezTo>
                    <a:pt x="1098" y="773"/>
                    <a:pt x="741" y="903"/>
                    <a:pt x="702" y="935"/>
                  </a:cubicBezTo>
                  <a:cubicBezTo>
                    <a:pt x="572" y="630"/>
                    <a:pt x="397" y="299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49;p53">
              <a:extLst>
                <a:ext uri="{FF2B5EF4-FFF2-40B4-BE49-F238E27FC236}">
                  <a16:creationId xmlns:a16="http://schemas.microsoft.com/office/drawing/2014/main" id="{D0A7BC23-5E05-D14E-94C1-82294735FE9E}"/>
                </a:ext>
              </a:extLst>
            </p:cNvPr>
            <p:cNvSpPr/>
            <p:nvPr/>
          </p:nvSpPr>
          <p:spPr>
            <a:xfrm>
              <a:off x="6121200" y="4161550"/>
              <a:ext cx="238700" cy="272775"/>
            </a:xfrm>
            <a:custGeom>
              <a:avLst/>
              <a:gdLst/>
              <a:ahLst/>
              <a:cxnLst/>
              <a:rect l="l" t="t" r="r" b="b"/>
              <a:pathLst>
                <a:path w="9548" h="10911" extrusionOk="0">
                  <a:moveTo>
                    <a:pt x="3332" y="156"/>
                  </a:moveTo>
                  <a:cubicBezTo>
                    <a:pt x="3358" y="156"/>
                    <a:pt x="3378" y="163"/>
                    <a:pt x="3404" y="176"/>
                  </a:cubicBezTo>
                  <a:lnTo>
                    <a:pt x="4151" y="442"/>
                  </a:lnTo>
                  <a:lnTo>
                    <a:pt x="4248" y="474"/>
                  </a:lnTo>
                  <a:lnTo>
                    <a:pt x="9281" y="2306"/>
                  </a:lnTo>
                  <a:cubicBezTo>
                    <a:pt x="9372" y="2332"/>
                    <a:pt x="9418" y="2455"/>
                    <a:pt x="9385" y="2559"/>
                  </a:cubicBezTo>
                  <a:lnTo>
                    <a:pt x="6716" y="9891"/>
                  </a:lnTo>
                  <a:lnTo>
                    <a:pt x="6690" y="9963"/>
                  </a:lnTo>
                  <a:lnTo>
                    <a:pt x="6450" y="10632"/>
                  </a:lnTo>
                  <a:cubicBezTo>
                    <a:pt x="6417" y="10710"/>
                    <a:pt x="6346" y="10768"/>
                    <a:pt x="6255" y="10768"/>
                  </a:cubicBezTo>
                  <a:cubicBezTo>
                    <a:pt x="6229" y="10768"/>
                    <a:pt x="6203" y="10768"/>
                    <a:pt x="6183" y="10762"/>
                  </a:cubicBezTo>
                  <a:lnTo>
                    <a:pt x="312" y="8618"/>
                  </a:lnTo>
                  <a:cubicBezTo>
                    <a:pt x="209" y="8573"/>
                    <a:pt x="150" y="8462"/>
                    <a:pt x="189" y="8359"/>
                  </a:cubicBezTo>
                  <a:lnTo>
                    <a:pt x="3138" y="292"/>
                  </a:lnTo>
                  <a:cubicBezTo>
                    <a:pt x="3170" y="215"/>
                    <a:pt x="3241" y="156"/>
                    <a:pt x="3332" y="156"/>
                  </a:cubicBezTo>
                  <a:close/>
                  <a:moveTo>
                    <a:pt x="3313" y="0"/>
                  </a:moveTo>
                  <a:cubicBezTo>
                    <a:pt x="3170" y="0"/>
                    <a:pt x="3040" y="98"/>
                    <a:pt x="2982" y="241"/>
                  </a:cubicBezTo>
                  <a:lnTo>
                    <a:pt x="33" y="8300"/>
                  </a:lnTo>
                  <a:cubicBezTo>
                    <a:pt x="1" y="8391"/>
                    <a:pt x="14" y="8488"/>
                    <a:pt x="46" y="8566"/>
                  </a:cubicBezTo>
                  <a:cubicBezTo>
                    <a:pt x="85" y="8657"/>
                    <a:pt x="157" y="8709"/>
                    <a:pt x="241" y="8748"/>
                  </a:cubicBezTo>
                  <a:lnTo>
                    <a:pt x="6106" y="10891"/>
                  </a:lnTo>
                  <a:cubicBezTo>
                    <a:pt x="6151" y="10904"/>
                    <a:pt x="6190" y="10911"/>
                    <a:pt x="6229" y="10911"/>
                  </a:cubicBezTo>
                  <a:cubicBezTo>
                    <a:pt x="6378" y="10911"/>
                    <a:pt x="6515" y="10820"/>
                    <a:pt x="6560" y="10684"/>
                  </a:cubicBezTo>
                  <a:lnTo>
                    <a:pt x="6807" y="10021"/>
                  </a:lnTo>
                  <a:lnTo>
                    <a:pt x="6833" y="9950"/>
                  </a:lnTo>
                  <a:lnTo>
                    <a:pt x="9502" y="2617"/>
                  </a:lnTo>
                  <a:cubicBezTo>
                    <a:pt x="9548" y="2520"/>
                    <a:pt x="9548" y="2423"/>
                    <a:pt x="9509" y="2338"/>
                  </a:cubicBezTo>
                  <a:cubicBezTo>
                    <a:pt x="9470" y="2260"/>
                    <a:pt x="9398" y="2195"/>
                    <a:pt x="9314" y="2163"/>
                  </a:cubicBezTo>
                  <a:lnTo>
                    <a:pt x="4281" y="325"/>
                  </a:lnTo>
                  <a:lnTo>
                    <a:pt x="4183" y="292"/>
                  </a:lnTo>
                  <a:lnTo>
                    <a:pt x="3436" y="26"/>
                  </a:lnTo>
                  <a:cubicBezTo>
                    <a:pt x="3397" y="13"/>
                    <a:pt x="3358" y="0"/>
                    <a:pt x="3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50;p53">
              <a:extLst>
                <a:ext uri="{FF2B5EF4-FFF2-40B4-BE49-F238E27FC236}">
                  <a16:creationId xmlns:a16="http://schemas.microsoft.com/office/drawing/2014/main" id="{61B9A613-66B2-CA4E-9747-752F209288C9}"/>
                </a:ext>
              </a:extLst>
            </p:cNvPr>
            <p:cNvSpPr/>
            <p:nvPr/>
          </p:nvSpPr>
          <p:spPr>
            <a:xfrm>
              <a:off x="6289725" y="4216600"/>
              <a:ext cx="19675" cy="17300"/>
            </a:xfrm>
            <a:custGeom>
              <a:avLst/>
              <a:gdLst/>
              <a:ahLst/>
              <a:cxnLst/>
              <a:rect l="l" t="t" r="r" b="b"/>
              <a:pathLst>
                <a:path w="787" h="692" extrusionOk="0">
                  <a:moveTo>
                    <a:pt x="386" y="1"/>
                  </a:moveTo>
                  <a:cubicBezTo>
                    <a:pt x="246" y="1"/>
                    <a:pt x="122" y="82"/>
                    <a:pt x="72" y="221"/>
                  </a:cubicBezTo>
                  <a:cubicBezTo>
                    <a:pt x="1" y="409"/>
                    <a:pt x="98" y="604"/>
                    <a:pt x="267" y="669"/>
                  </a:cubicBezTo>
                  <a:cubicBezTo>
                    <a:pt x="307" y="684"/>
                    <a:pt x="348" y="692"/>
                    <a:pt x="389" y="692"/>
                  </a:cubicBezTo>
                  <a:cubicBezTo>
                    <a:pt x="533" y="692"/>
                    <a:pt x="670" y="601"/>
                    <a:pt x="715" y="474"/>
                  </a:cubicBezTo>
                  <a:cubicBezTo>
                    <a:pt x="787" y="286"/>
                    <a:pt x="709" y="91"/>
                    <a:pt x="521" y="26"/>
                  </a:cubicBezTo>
                  <a:cubicBezTo>
                    <a:pt x="475" y="9"/>
                    <a:pt x="430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51;p53">
              <a:extLst>
                <a:ext uri="{FF2B5EF4-FFF2-40B4-BE49-F238E27FC236}">
                  <a16:creationId xmlns:a16="http://schemas.microsoft.com/office/drawing/2014/main" id="{24B7D1E5-E742-224B-A8CF-16F1D9E51464}"/>
                </a:ext>
              </a:extLst>
            </p:cNvPr>
            <p:cNvSpPr/>
            <p:nvPr/>
          </p:nvSpPr>
          <p:spPr>
            <a:xfrm>
              <a:off x="6230250" y="4195625"/>
              <a:ext cx="22175" cy="17425"/>
            </a:xfrm>
            <a:custGeom>
              <a:avLst/>
              <a:gdLst/>
              <a:ahLst/>
              <a:cxnLst/>
              <a:rect l="l" t="t" r="r" b="b"/>
              <a:pathLst>
                <a:path w="887" h="697" extrusionOk="0">
                  <a:moveTo>
                    <a:pt x="496" y="1"/>
                  </a:moveTo>
                  <a:cubicBezTo>
                    <a:pt x="167" y="1"/>
                    <a:pt x="1" y="521"/>
                    <a:pt x="399" y="676"/>
                  </a:cubicBezTo>
                  <a:cubicBezTo>
                    <a:pt x="433" y="690"/>
                    <a:pt x="469" y="696"/>
                    <a:pt x="505" y="696"/>
                  </a:cubicBezTo>
                  <a:cubicBezTo>
                    <a:pt x="645" y="696"/>
                    <a:pt x="793" y="604"/>
                    <a:pt x="834" y="475"/>
                  </a:cubicBezTo>
                  <a:cubicBezTo>
                    <a:pt x="886" y="326"/>
                    <a:pt x="847" y="118"/>
                    <a:pt x="626" y="27"/>
                  </a:cubicBezTo>
                  <a:cubicBezTo>
                    <a:pt x="581" y="9"/>
                    <a:pt x="537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52;p53">
              <a:extLst>
                <a:ext uri="{FF2B5EF4-FFF2-40B4-BE49-F238E27FC236}">
                  <a16:creationId xmlns:a16="http://schemas.microsoft.com/office/drawing/2014/main" id="{BB532957-9372-8F41-B38D-C8859F3165A1}"/>
                </a:ext>
              </a:extLst>
            </p:cNvPr>
            <p:cNvSpPr/>
            <p:nvPr/>
          </p:nvSpPr>
          <p:spPr>
            <a:xfrm>
              <a:off x="6254350" y="4210375"/>
              <a:ext cx="29075" cy="27175"/>
            </a:xfrm>
            <a:custGeom>
              <a:avLst/>
              <a:gdLst/>
              <a:ahLst/>
              <a:cxnLst/>
              <a:rect l="l" t="t" r="r" b="b"/>
              <a:pathLst>
                <a:path w="1163" h="1087" extrusionOk="0">
                  <a:moveTo>
                    <a:pt x="249" y="1"/>
                  </a:moveTo>
                  <a:cubicBezTo>
                    <a:pt x="221" y="1"/>
                    <a:pt x="191" y="17"/>
                    <a:pt x="182" y="41"/>
                  </a:cubicBezTo>
                  <a:cubicBezTo>
                    <a:pt x="13" y="379"/>
                    <a:pt x="0" y="703"/>
                    <a:pt x="163" y="918"/>
                  </a:cubicBezTo>
                  <a:cubicBezTo>
                    <a:pt x="247" y="1028"/>
                    <a:pt x="370" y="1087"/>
                    <a:pt x="487" y="1087"/>
                  </a:cubicBezTo>
                  <a:cubicBezTo>
                    <a:pt x="513" y="1087"/>
                    <a:pt x="533" y="1087"/>
                    <a:pt x="552" y="1080"/>
                  </a:cubicBezTo>
                  <a:cubicBezTo>
                    <a:pt x="799" y="1035"/>
                    <a:pt x="1020" y="788"/>
                    <a:pt x="1150" y="398"/>
                  </a:cubicBezTo>
                  <a:cubicBezTo>
                    <a:pt x="1163" y="353"/>
                    <a:pt x="1137" y="314"/>
                    <a:pt x="1098" y="307"/>
                  </a:cubicBezTo>
                  <a:cubicBezTo>
                    <a:pt x="1089" y="303"/>
                    <a:pt x="1080" y="301"/>
                    <a:pt x="1071" y="301"/>
                  </a:cubicBezTo>
                  <a:cubicBezTo>
                    <a:pt x="1042" y="301"/>
                    <a:pt x="1017" y="323"/>
                    <a:pt x="1007" y="353"/>
                  </a:cubicBezTo>
                  <a:cubicBezTo>
                    <a:pt x="896" y="690"/>
                    <a:pt x="715" y="905"/>
                    <a:pt x="533" y="937"/>
                  </a:cubicBezTo>
                  <a:cubicBezTo>
                    <a:pt x="516" y="941"/>
                    <a:pt x="500" y="942"/>
                    <a:pt x="484" y="942"/>
                  </a:cubicBezTo>
                  <a:cubicBezTo>
                    <a:pt x="405" y="942"/>
                    <a:pt x="333" y="903"/>
                    <a:pt x="279" y="833"/>
                  </a:cubicBezTo>
                  <a:cubicBezTo>
                    <a:pt x="182" y="703"/>
                    <a:pt x="143" y="444"/>
                    <a:pt x="312" y="106"/>
                  </a:cubicBezTo>
                  <a:cubicBezTo>
                    <a:pt x="325" y="73"/>
                    <a:pt x="312" y="22"/>
                    <a:pt x="279" y="9"/>
                  </a:cubicBezTo>
                  <a:cubicBezTo>
                    <a:pt x="271" y="3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53;p53">
              <a:extLst>
                <a:ext uri="{FF2B5EF4-FFF2-40B4-BE49-F238E27FC236}">
                  <a16:creationId xmlns:a16="http://schemas.microsoft.com/office/drawing/2014/main" id="{49922F1C-B4EC-2D4D-AEF3-077E447CEABE}"/>
                </a:ext>
              </a:extLst>
            </p:cNvPr>
            <p:cNvSpPr/>
            <p:nvPr/>
          </p:nvSpPr>
          <p:spPr>
            <a:xfrm>
              <a:off x="6196225" y="4258350"/>
              <a:ext cx="116250" cy="105325"/>
            </a:xfrm>
            <a:custGeom>
              <a:avLst/>
              <a:gdLst/>
              <a:ahLst/>
              <a:cxnLst/>
              <a:rect l="l" t="t" r="r" b="b"/>
              <a:pathLst>
                <a:path w="4650" h="4213" extrusionOk="0">
                  <a:moveTo>
                    <a:pt x="1591" y="207"/>
                  </a:moveTo>
                  <a:lnTo>
                    <a:pt x="1936" y="1830"/>
                  </a:lnTo>
                  <a:lnTo>
                    <a:pt x="916" y="525"/>
                  </a:lnTo>
                  <a:cubicBezTo>
                    <a:pt x="1117" y="376"/>
                    <a:pt x="1351" y="272"/>
                    <a:pt x="1591" y="207"/>
                  </a:cubicBezTo>
                  <a:close/>
                  <a:moveTo>
                    <a:pt x="2074" y="156"/>
                  </a:moveTo>
                  <a:cubicBezTo>
                    <a:pt x="2280" y="156"/>
                    <a:pt x="2485" y="185"/>
                    <a:pt x="2682" y="252"/>
                  </a:cubicBezTo>
                  <a:lnTo>
                    <a:pt x="2091" y="1869"/>
                  </a:lnTo>
                  <a:lnTo>
                    <a:pt x="1734" y="181"/>
                  </a:lnTo>
                  <a:cubicBezTo>
                    <a:pt x="1847" y="165"/>
                    <a:pt x="1960" y="156"/>
                    <a:pt x="2074" y="156"/>
                  </a:cubicBezTo>
                  <a:close/>
                  <a:moveTo>
                    <a:pt x="2832" y="311"/>
                  </a:moveTo>
                  <a:cubicBezTo>
                    <a:pt x="3358" y="531"/>
                    <a:pt x="3773" y="967"/>
                    <a:pt x="3949" y="1558"/>
                  </a:cubicBezTo>
                  <a:lnTo>
                    <a:pt x="2195" y="2025"/>
                  </a:lnTo>
                  <a:lnTo>
                    <a:pt x="2832" y="311"/>
                  </a:lnTo>
                  <a:close/>
                  <a:moveTo>
                    <a:pt x="3975" y="1700"/>
                  </a:moveTo>
                  <a:lnTo>
                    <a:pt x="3975" y="1700"/>
                  </a:lnTo>
                  <a:cubicBezTo>
                    <a:pt x="4066" y="2097"/>
                    <a:pt x="4027" y="2512"/>
                    <a:pt x="3864" y="2895"/>
                  </a:cubicBezTo>
                  <a:cubicBezTo>
                    <a:pt x="3689" y="3292"/>
                    <a:pt x="3397" y="3597"/>
                    <a:pt x="3040" y="3805"/>
                  </a:cubicBezTo>
                  <a:lnTo>
                    <a:pt x="2182" y="2181"/>
                  </a:lnTo>
                  <a:lnTo>
                    <a:pt x="3975" y="1700"/>
                  </a:lnTo>
                  <a:close/>
                  <a:moveTo>
                    <a:pt x="2046" y="2214"/>
                  </a:moveTo>
                  <a:lnTo>
                    <a:pt x="2923" y="3876"/>
                  </a:lnTo>
                  <a:cubicBezTo>
                    <a:pt x="2645" y="4008"/>
                    <a:pt x="2354" y="4070"/>
                    <a:pt x="2068" y="4070"/>
                  </a:cubicBezTo>
                  <a:cubicBezTo>
                    <a:pt x="1425" y="4070"/>
                    <a:pt x="811" y="3754"/>
                    <a:pt x="442" y="3201"/>
                  </a:cubicBezTo>
                  <a:cubicBezTo>
                    <a:pt x="292" y="2967"/>
                    <a:pt x="182" y="2714"/>
                    <a:pt x="137" y="2441"/>
                  </a:cubicBezTo>
                  <a:cubicBezTo>
                    <a:pt x="137" y="2428"/>
                    <a:pt x="137" y="2421"/>
                    <a:pt x="143" y="2415"/>
                  </a:cubicBezTo>
                  <a:cubicBezTo>
                    <a:pt x="150" y="2408"/>
                    <a:pt x="163" y="2408"/>
                    <a:pt x="169" y="2408"/>
                  </a:cubicBezTo>
                  <a:lnTo>
                    <a:pt x="2046" y="2214"/>
                  </a:lnTo>
                  <a:close/>
                  <a:moveTo>
                    <a:pt x="2053" y="1"/>
                  </a:moveTo>
                  <a:cubicBezTo>
                    <a:pt x="1646" y="1"/>
                    <a:pt x="1225" y="125"/>
                    <a:pt x="831" y="408"/>
                  </a:cubicBezTo>
                  <a:cubicBezTo>
                    <a:pt x="799" y="434"/>
                    <a:pt x="786" y="467"/>
                    <a:pt x="780" y="505"/>
                  </a:cubicBezTo>
                  <a:cubicBezTo>
                    <a:pt x="767" y="544"/>
                    <a:pt x="786" y="590"/>
                    <a:pt x="812" y="609"/>
                  </a:cubicBezTo>
                  <a:lnTo>
                    <a:pt x="1949" y="2071"/>
                  </a:lnTo>
                  <a:lnTo>
                    <a:pt x="163" y="2259"/>
                  </a:lnTo>
                  <a:cubicBezTo>
                    <a:pt x="111" y="2265"/>
                    <a:pt x="65" y="2291"/>
                    <a:pt x="39" y="2330"/>
                  </a:cubicBezTo>
                  <a:cubicBezTo>
                    <a:pt x="7" y="2369"/>
                    <a:pt x="0" y="2421"/>
                    <a:pt x="7" y="2460"/>
                  </a:cubicBezTo>
                  <a:cubicBezTo>
                    <a:pt x="52" y="2753"/>
                    <a:pt x="169" y="3032"/>
                    <a:pt x="331" y="3285"/>
                  </a:cubicBezTo>
                  <a:cubicBezTo>
                    <a:pt x="331" y="3285"/>
                    <a:pt x="331" y="3292"/>
                    <a:pt x="338" y="3292"/>
                  </a:cubicBezTo>
                  <a:cubicBezTo>
                    <a:pt x="759" y="3913"/>
                    <a:pt x="1418" y="4213"/>
                    <a:pt x="2074" y="4213"/>
                  </a:cubicBezTo>
                  <a:cubicBezTo>
                    <a:pt x="2864" y="4213"/>
                    <a:pt x="3649" y="3778"/>
                    <a:pt x="4007" y="2947"/>
                  </a:cubicBezTo>
                  <a:cubicBezTo>
                    <a:pt x="4650" y="1441"/>
                    <a:pt x="3437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54;p53">
              <a:extLst>
                <a:ext uri="{FF2B5EF4-FFF2-40B4-BE49-F238E27FC236}">
                  <a16:creationId xmlns:a16="http://schemas.microsoft.com/office/drawing/2014/main" id="{5F233105-8496-E843-A06B-9B2F830CFC01}"/>
                </a:ext>
              </a:extLst>
            </p:cNvPr>
            <p:cNvSpPr/>
            <p:nvPr/>
          </p:nvSpPr>
          <p:spPr>
            <a:xfrm>
              <a:off x="6173475" y="4262425"/>
              <a:ext cx="55400" cy="48350"/>
            </a:xfrm>
            <a:custGeom>
              <a:avLst/>
              <a:gdLst/>
              <a:ahLst/>
              <a:cxnLst/>
              <a:rect l="l" t="t" r="r" b="b"/>
              <a:pathLst>
                <a:path w="2216" h="1934" extrusionOk="0">
                  <a:moveTo>
                    <a:pt x="878" y="148"/>
                  </a:moveTo>
                  <a:cubicBezTo>
                    <a:pt x="884" y="148"/>
                    <a:pt x="891" y="154"/>
                    <a:pt x="897" y="167"/>
                  </a:cubicBezTo>
                  <a:lnTo>
                    <a:pt x="2014" y="1602"/>
                  </a:lnTo>
                  <a:lnTo>
                    <a:pt x="228" y="1791"/>
                  </a:lnTo>
                  <a:cubicBezTo>
                    <a:pt x="209" y="1791"/>
                    <a:pt x="202" y="1791"/>
                    <a:pt x="196" y="1778"/>
                  </a:cubicBezTo>
                  <a:cubicBezTo>
                    <a:pt x="183" y="1771"/>
                    <a:pt x="176" y="1765"/>
                    <a:pt x="176" y="1745"/>
                  </a:cubicBezTo>
                  <a:cubicBezTo>
                    <a:pt x="163" y="1479"/>
                    <a:pt x="202" y="1219"/>
                    <a:pt x="300" y="959"/>
                  </a:cubicBezTo>
                  <a:cubicBezTo>
                    <a:pt x="462" y="511"/>
                    <a:pt x="715" y="265"/>
                    <a:pt x="845" y="154"/>
                  </a:cubicBezTo>
                  <a:cubicBezTo>
                    <a:pt x="852" y="148"/>
                    <a:pt x="858" y="148"/>
                    <a:pt x="865" y="148"/>
                  </a:cubicBezTo>
                  <a:close/>
                  <a:moveTo>
                    <a:pt x="845" y="1"/>
                  </a:moveTo>
                  <a:cubicBezTo>
                    <a:pt x="806" y="1"/>
                    <a:pt x="771" y="18"/>
                    <a:pt x="735" y="44"/>
                  </a:cubicBezTo>
                  <a:cubicBezTo>
                    <a:pt x="592" y="154"/>
                    <a:pt x="326" y="427"/>
                    <a:pt x="144" y="914"/>
                  </a:cubicBezTo>
                  <a:cubicBezTo>
                    <a:pt x="46" y="1187"/>
                    <a:pt x="1" y="1473"/>
                    <a:pt x="20" y="1758"/>
                  </a:cubicBezTo>
                  <a:cubicBezTo>
                    <a:pt x="40" y="1810"/>
                    <a:pt x="66" y="1856"/>
                    <a:pt x="98" y="1895"/>
                  </a:cubicBezTo>
                  <a:cubicBezTo>
                    <a:pt x="131" y="1927"/>
                    <a:pt x="170" y="1934"/>
                    <a:pt x="215" y="1934"/>
                  </a:cubicBezTo>
                  <a:lnTo>
                    <a:pt x="235" y="1934"/>
                  </a:lnTo>
                  <a:lnTo>
                    <a:pt x="2151" y="1732"/>
                  </a:lnTo>
                  <a:cubicBezTo>
                    <a:pt x="2177" y="1732"/>
                    <a:pt x="2196" y="1713"/>
                    <a:pt x="2209" y="1693"/>
                  </a:cubicBezTo>
                  <a:cubicBezTo>
                    <a:pt x="2216" y="1667"/>
                    <a:pt x="2216" y="1641"/>
                    <a:pt x="2196" y="1615"/>
                  </a:cubicBezTo>
                  <a:lnTo>
                    <a:pt x="1008" y="76"/>
                  </a:lnTo>
                  <a:cubicBezTo>
                    <a:pt x="975" y="37"/>
                    <a:pt x="930" y="11"/>
                    <a:pt x="878" y="5"/>
                  </a:cubicBezTo>
                  <a:cubicBezTo>
                    <a:pt x="867" y="2"/>
                    <a:pt x="856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55;p53">
              <a:extLst>
                <a:ext uri="{FF2B5EF4-FFF2-40B4-BE49-F238E27FC236}">
                  <a16:creationId xmlns:a16="http://schemas.microsoft.com/office/drawing/2014/main" id="{F10ADD23-BD98-4146-8758-1B9389E0BC4F}"/>
                </a:ext>
              </a:extLst>
            </p:cNvPr>
            <p:cNvSpPr/>
            <p:nvPr/>
          </p:nvSpPr>
          <p:spPr>
            <a:xfrm>
              <a:off x="6161300" y="4319350"/>
              <a:ext cx="38675" cy="48750"/>
            </a:xfrm>
            <a:custGeom>
              <a:avLst/>
              <a:gdLst/>
              <a:ahLst/>
              <a:cxnLst/>
              <a:rect l="l" t="t" r="r" b="b"/>
              <a:pathLst>
                <a:path w="1547" h="1950" extrusionOk="0">
                  <a:moveTo>
                    <a:pt x="480" y="1"/>
                  </a:moveTo>
                  <a:cubicBezTo>
                    <a:pt x="451" y="1"/>
                    <a:pt x="425" y="22"/>
                    <a:pt x="410" y="46"/>
                  </a:cubicBezTo>
                  <a:lnTo>
                    <a:pt x="20" y="1105"/>
                  </a:lnTo>
                  <a:cubicBezTo>
                    <a:pt x="1" y="1176"/>
                    <a:pt x="1" y="1254"/>
                    <a:pt x="33" y="1332"/>
                  </a:cubicBezTo>
                  <a:cubicBezTo>
                    <a:pt x="66" y="1404"/>
                    <a:pt x="118" y="1449"/>
                    <a:pt x="196" y="1482"/>
                  </a:cubicBezTo>
                  <a:lnTo>
                    <a:pt x="1436" y="1936"/>
                  </a:lnTo>
                  <a:cubicBezTo>
                    <a:pt x="1443" y="1936"/>
                    <a:pt x="1449" y="1949"/>
                    <a:pt x="1462" y="1949"/>
                  </a:cubicBezTo>
                  <a:cubicBezTo>
                    <a:pt x="1495" y="1949"/>
                    <a:pt x="1514" y="1930"/>
                    <a:pt x="1527" y="1897"/>
                  </a:cubicBezTo>
                  <a:cubicBezTo>
                    <a:pt x="1547" y="1858"/>
                    <a:pt x="1527" y="1819"/>
                    <a:pt x="1495" y="1800"/>
                  </a:cubicBezTo>
                  <a:lnTo>
                    <a:pt x="248" y="1345"/>
                  </a:lnTo>
                  <a:cubicBezTo>
                    <a:pt x="209" y="1332"/>
                    <a:pt x="183" y="1306"/>
                    <a:pt x="170" y="1274"/>
                  </a:cubicBezTo>
                  <a:cubicBezTo>
                    <a:pt x="150" y="1241"/>
                    <a:pt x="150" y="1202"/>
                    <a:pt x="163" y="1157"/>
                  </a:cubicBezTo>
                  <a:lnTo>
                    <a:pt x="553" y="105"/>
                  </a:lnTo>
                  <a:cubicBezTo>
                    <a:pt x="566" y="66"/>
                    <a:pt x="540" y="20"/>
                    <a:pt x="507" y="7"/>
                  </a:cubicBezTo>
                  <a:cubicBezTo>
                    <a:pt x="498" y="3"/>
                    <a:pt x="489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56;p53">
              <a:extLst>
                <a:ext uri="{FF2B5EF4-FFF2-40B4-BE49-F238E27FC236}">
                  <a16:creationId xmlns:a16="http://schemas.microsoft.com/office/drawing/2014/main" id="{FC6BEDCA-7DB4-5041-9F6D-D645033C464E}"/>
                </a:ext>
              </a:extLst>
            </p:cNvPr>
            <p:cNvSpPr/>
            <p:nvPr/>
          </p:nvSpPr>
          <p:spPr>
            <a:xfrm>
              <a:off x="6203025" y="4369050"/>
              <a:ext cx="19350" cy="18050"/>
            </a:xfrm>
            <a:custGeom>
              <a:avLst/>
              <a:gdLst/>
              <a:ahLst/>
              <a:cxnLst/>
              <a:rect l="l" t="t" r="r" b="b"/>
              <a:pathLst>
                <a:path w="774" h="722" extrusionOk="0">
                  <a:moveTo>
                    <a:pt x="397" y="137"/>
                  </a:moveTo>
                  <a:cubicBezTo>
                    <a:pt x="423" y="137"/>
                    <a:pt x="449" y="143"/>
                    <a:pt x="475" y="156"/>
                  </a:cubicBezTo>
                  <a:cubicBezTo>
                    <a:pt x="585" y="201"/>
                    <a:pt x="650" y="325"/>
                    <a:pt x="605" y="429"/>
                  </a:cubicBezTo>
                  <a:cubicBezTo>
                    <a:pt x="572" y="520"/>
                    <a:pt x="488" y="565"/>
                    <a:pt x="397" y="565"/>
                  </a:cubicBezTo>
                  <a:cubicBezTo>
                    <a:pt x="378" y="565"/>
                    <a:pt x="352" y="559"/>
                    <a:pt x="326" y="552"/>
                  </a:cubicBezTo>
                  <a:cubicBezTo>
                    <a:pt x="215" y="513"/>
                    <a:pt x="157" y="390"/>
                    <a:pt x="196" y="273"/>
                  </a:cubicBezTo>
                  <a:cubicBezTo>
                    <a:pt x="228" y="188"/>
                    <a:pt x="313" y="137"/>
                    <a:pt x="397" y="137"/>
                  </a:cubicBezTo>
                  <a:close/>
                  <a:moveTo>
                    <a:pt x="410" y="0"/>
                  </a:moveTo>
                  <a:cubicBezTo>
                    <a:pt x="254" y="0"/>
                    <a:pt x="124" y="98"/>
                    <a:pt x="66" y="234"/>
                  </a:cubicBezTo>
                  <a:cubicBezTo>
                    <a:pt x="1" y="422"/>
                    <a:pt x="92" y="630"/>
                    <a:pt x="280" y="695"/>
                  </a:cubicBezTo>
                  <a:cubicBezTo>
                    <a:pt x="319" y="715"/>
                    <a:pt x="358" y="721"/>
                    <a:pt x="397" y="721"/>
                  </a:cubicBezTo>
                  <a:cubicBezTo>
                    <a:pt x="553" y="721"/>
                    <a:pt x="683" y="624"/>
                    <a:pt x="741" y="487"/>
                  </a:cubicBezTo>
                  <a:cubicBezTo>
                    <a:pt x="774" y="396"/>
                    <a:pt x="774" y="299"/>
                    <a:pt x="735" y="208"/>
                  </a:cubicBezTo>
                  <a:cubicBezTo>
                    <a:pt x="689" y="124"/>
                    <a:pt x="618" y="59"/>
                    <a:pt x="527" y="26"/>
                  </a:cubicBezTo>
                  <a:cubicBezTo>
                    <a:pt x="488" y="7"/>
                    <a:pt x="44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57;p53">
              <a:extLst>
                <a:ext uri="{FF2B5EF4-FFF2-40B4-BE49-F238E27FC236}">
                  <a16:creationId xmlns:a16="http://schemas.microsoft.com/office/drawing/2014/main" id="{B4BFEC3F-D88A-3D4E-9B16-A88C275658C8}"/>
                </a:ext>
              </a:extLst>
            </p:cNvPr>
            <p:cNvSpPr/>
            <p:nvPr/>
          </p:nvSpPr>
          <p:spPr>
            <a:xfrm>
              <a:off x="6230800" y="4377225"/>
              <a:ext cx="40450" cy="17000"/>
            </a:xfrm>
            <a:custGeom>
              <a:avLst/>
              <a:gdLst/>
              <a:ahLst/>
              <a:cxnLst/>
              <a:rect l="l" t="t" r="r" b="b"/>
              <a:pathLst>
                <a:path w="1618" h="680" extrusionOk="0">
                  <a:moveTo>
                    <a:pt x="92" y="0"/>
                  </a:moveTo>
                  <a:cubicBezTo>
                    <a:pt x="60" y="0"/>
                    <a:pt x="30" y="18"/>
                    <a:pt x="20" y="43"/>
                  </a:cubicBezTo>
                  <a:cubicBezTo>
                    <a:pt x="1" y="89"/>
                    <a:pt x="26" y="128"/>
                    <a:pt x="59" y="141"/>
                  </a:cubicBezTo>
                  <a:lnTo>
                    <a:pt x="1507" y="673"/>
                  </a:lnTo>
                  <a:cubicBezTo>
                    <a:pt x="1514" y="673"/>
                    <a:pt x="1520" y="680"/>
                    <a:pt x="1527" y="680"/>
                  </a:cubicBezTo>
                  <a:cubicBezTo>
                    <a:pt x="1559" y="680"/>
                    <a:pt x="1585" y="660"/>
                    <a:pt x="1592" y="628"/>
                  </a:cubicBezTo>
                  <a:cubicBezTo>
                    <a:pt x="1618" y="589"/>
                    <a:pt x="1592" y="550"/>
                    <a:pt x="1559" y="530"/>
                  </a:cubicBezTo>
                  <a:lnTo>
                    <a:pt x="117" y="4"/>
                  </a:lnTo>
                  <a:cubicBezTo>
                    <a:pt x="109" y="2"/>
                    <a:pt x="10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58;p53">
              <a:extLst>
                <a:ext uri="{FF2B5EF4-FFF2-40B4-BE49-F238E27FC236}">
                  <a16:creationId xmlns:a16="http://schemas.microsoft.com/office/drawing/2014/main" id="{B997A200-D088-914B-8BBE-052E621626AC}"/>
                </a:ext>
              </a:extLst>
            </p:cNvPr>
            <p:cNvSpPr/>
            <p:nvPr/>
          </p:nvSpPr>
          <p:spPr>
            <a:xfrm>
              <a:off x="6226750" y="4388350"/>
              <a:ext cx="40450" cy="17075"/>
            </a:xfrm>
            <a:custGeom>
              <a:avLst/>
              <a:gdLst/>
              <a:ahLst/>
              <a:cxnLst/>
              <a:rect l="l" t="t" r="r" b="b"/>
              <a:pathLst>
                <a:path w="1618" h="683" extrusionOk="0">
                  <a:moveTo>
                    <a:pt x="89" y="1"/>
                  </a:moveTo>
                  <a:cubicBezTo>
                    <a:pt x="58" y="1"/>
                    <a:pt x="30" y="22"/>
                    <a:pt x="20" y="46"/>
                  </a:cubicBezTo>
                  <a:cubicBezTo>
                    <a:pt x="0" y="85"/>
                    <a:pt x="26" y="131"/>
                    <a:pt x="59" y="144"/>
                  </a:cubicBezTo>
                  <a:lnTo>
                    <a:pt x="1507" y="670"/>
                  </a:lnTo>
                  <a:cubicBezTo>
                    <a:pt x="1513" y="670"/>
                    <a:pt x="1520" y="683"/>
                    <a:pt x="1526" y="683"/>
                  </a:cubicBezTo>
                  <a:cubicBezTo>
                    <a:pt x="1559" y="683"/>
                    <a:pt x="1585" y="663"/>
                    <a:pt x="1591" y="631"/>
                  </a:cubicBezTo>
                  <a:cubicBezTo>
                    <a:pt x="1617" y="592"/>
                    <a:pt x="1591" y="553"/>
                    <a:pt x="1559" y="534"/>
                  </a:cubicBezTo>
                  <a:lnTo>
                    <a:pt x="117" y="7"/>
                  </a:lnTo>
                  <a:cubicBezTo>
                    <a:pt x="108" y="3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59;p53">
              <a:extLst>
                <a:ext uri="{FF2B5EF4-FFF2-40B4-BE49-F238E27FC236}">
                  <a16:creationId xmlns:a16="http://schemas.microsoft.com/office/drawing/2014/main" id="{2FB1B91C-59F7-5046-8372-5519CE2F23FD}"/>
                </a:ext>
              </a:extLst>
            </p:cNvPr>
            <p:cNvSpPr/>
            <p:nvPr/>
          </p:nvSpPr>
          <p:spPr>
            <a:xfrm>
              <a:off x="6154925" y="4052850"/>
              <a:ext cx="49050" cy="39700"/>
            </a:xfrm>
            <a:custGeom>
              <a:avLst/>
              <a:gdLst/>
              <a:ahLst/>
              <a:cxnLst/>
              <a:rect l="l" t="t" r="r" b="b"/>
              <a:pathLst>
                <a:path w="1962" h="1588" extrusionOk="0">
                  <a:moveTo>
                    <a:pt x="1778" y="0"/>
                  </a:moveTo>
                  <a:cubicBezTo>
                    <a:pt x="1727" y="0"/>
                    <a:pt x="1671" y="23"/>
                    <a:pt x="1626" y="75"/>
                  </a:cubicBezTo>
                  <a:cubicBezTo>
                    <a:pt x="1620" y="81"/>
                    <a:pt x="685" y="997"/>
                    <a:pt x="665" y="1004"/>
                  </a:cubicBezTo>
                  <a:cubicBezTo>
                    <a:pt x="662" y="1010"/>
                    <a:pt x="659" y="1013"/>
                    <a:pt x="655" y="1013"/>
                  </a:cubicBezTo>
                  <a:cubicBezTo>
                    <a:pt x="652" y="1013"/>
                    <a:pt x="649" y="1010"/>
                    <a:pt x="646" y="1004"/>
                  </a:cubicBezTo>
                  <a:cubicBezTo>
                    <a:pt x="490" y="854"/>
                    <a:pt x="399" y="770"/>
                    <a:pt x="301" y="666"/>
                  </a:cubicBezTo>
                  <a:cubicBezTo>
                    <a:pt x="265" y="624"/>
                    <a:pt x="219" y="605"/>
                    <a:pt x="175" y="605"/>
                  </a:cubicBezTo>
                  <a:cubicBezTo>
                    <a:pt x="83" y="605"/>
                    <a:pt x="0" y="684"/>
                    <a:pt x="35" y="789"/>
                  </a:cubicBezTo>
                  <a:cubicBezTo>
                    <a:pt x="48" y="861"/>
                    <a:pt x="405" y="1380"/>
                    <a:pt x="490" y="1510"/>
                  </a:cubicBezTo>
                  <a:cubicBezTo>
                    <a:pt x="524" y="1561"/>
                    <a:pt x="578" y="1587"/>
                    <a:pt x="632" y="1587"/>
                  </a:cubicBezTo>
                  <a:cubicBezTo>
                    <a:pt x="680" y="1587"/>
                    <a:pt x="729" y="1566"/>
                    <a:pt x="762" y="1523"/>
                  </a:cubicBezTo>
                  <a:cubicBezTo>
                    <a:pt x="814" y="1471"/>
                    <a:pt x="1834" y="315"/>
                    <a:pt x="1892" y="237"/>
                  </a:cubicBezTo>
                  <a:cubicBezTo>
                    <a:pt x="1962" y="94"/>
                    <a:pt x="1881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60;p53">
              <a:extLst>
                <a:ext uri="{FF2B5EF4-FFF2-40B4-BE49-F238E27FC236}">
                  <a16:creationId xmlns:a16="http://schemas.microsoft.com/office/drawing/2014/main" id="{E52B1126-B024-AD47-9346-512E048293F2}"/>
                </a:ext>
              </a:extLst>
            </p:cNvPr>
            <p:cNvSpPr/>
            <p:nvPr/>
          </p:nvSpPr>
          <p:spPr>
            <a:xfrm>
              <a:off x="6218450" y="4051125"/>
              <a:ext cx="3775" cy="42900"/>
            </a:xfrm>
            <a:custGeom>
              <a:avLst/>
              <a:gdLst/>
              <a:ahLst/>
              <a:cxnLst/>
              <a:rect l="l" t="t" r="r" b="b"/>
              <a:pathLst>
                <a:path w="151" h="1716" extrusionOk="0">
                  <a:moveTo>
                    <a:pt x="72" y="1"/>
                  </a:moveTo>
                  <a:cubicBezTo>
                    <a:pt x="33" y="1"/>
                    <a:pt x="1" y="33"/>
                    <a:pt x="1" y="79"/>
                  </a:cubicBezTo>
                  <a:lnTo>
                    <a:pt x="1" y="1644"/>
                  </a:lnTo>
                  <a:cubicBezTo>
                    <a:pt x="1" y="1683"/>
                    <a:pt x="33" y="1716"/>
                    <a:pt x="72" y="1716"/>
                  </a:cubicBezTo>
                  <a:cubicBezTo>
                    <a:pt x="118" y="1716"/>
                    <a:pt x="150" y="1683"/>
                    <a:pt x="150" y="1644"/>
                  </a:cubicBezTo>
                  <a:lnTo>
                    <a:pt x="150" y="79"/>
                  </a:lnTo>
                  <a:cubicBezTo>
                    <a:pt x="150" y="33"/>
                    <a:pt x="11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61;p53">
              <a:extLst>
                <a:ext uri="{FF2B5EF4-FFF2-40B4-BE49-F238E27FC236}">
                  <a16:creationId xmlns:a16="http://schemas.microsoft.com/office/drawing/2014/main" id="{29D50B96-B642-CB4D-BC92-263E3DF5B1E7}"/>
                </a:ext>
              </a:extLst>
            </p:cNvPr>
            <p:cNvSpPr/>
            <p:nvPr/>
          </p:nvSpPr>
          <p:spPr>
            <a:xfrm>
              <a:off x="6238925" y="4059100"/>
              <a:ext cx="56350" cy="3750"/>
            </a:xfrm>
            <a:custGeom>
              <a:avLst/>
              <a:gdLst/>
              <a:ahLst/>
              <a:cxnLst/>
              <a:rect l="l" t="t" r="r" b="b"/>
              <a:pathLst>
                <a:path w="2254" h="150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7"/>
                    <a:pt x="33" y="150"/>
                    <a:pt x="78" y="150"/>
                  </a:cubicBezTo>
                  <a:lnTo>
                    <a:pt x="2176" y="150"/>
                  </a:lnTo>
                  <a:cubicBezTo>
                    <a:pt x="2221" y="150"/>
                    <a:pt x="2254" y="117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62;p53">
              <a:extLst>
                <a:ext uri="{FF2B5EF4-FFF2-40B4-BE49-F238E27FC236}">
                  <a16:creationId xmlns:a16="http://schemas.microsoft.com/office/drawing/2014/main" id="{F0959074-BF75-4449-B414-A365D45E5874}"/>
                </a:ext>
              </a:extLst>
            </p:cNvPr>
            <p:cNvSpPr/>
            <p:nvPr/>
          </p:nvSpPr>
          <p:spPr>
            <a:xfrm>
              <a:off x="6238925" y="4070950"/>
              <a:ext cx="56350" cy="3600"/>
            </a:xfrm>
            <a:custGeom>
              <a:avLst/>
              <a:gdLst/>
              <a:ahLst/>
              <a:cxnLst/>
              <a:rect l="l" t="t" r="r" b="b"/>
              <a:pathLst>
                <a:path w="2254" h="144" extrusionOk="0">
                  <a:moveTo>
                    <a:pt x="78" y="0"/>
                  </a:moveTo>
                  <a:cubicBezTo>
                    <a:pt x="33" y="0"/>
                    <a:pt x="0" y="33"/>
                    <a:pt x="0" y="72"/>
                  </a:cubicBezTo>
                  <a:cubicBezTo>
                    <a:pt x="0" y="111"/>
                    <a:pt x="33" y="143"/>
                    <a:pt x="78" y="143"/>
                  </a:cubicBezTo>
                  <a:lnTo>
                    <a:pt x="2176" y="143"/>
                  </a:lnTo>
                  <a:cubicBezTo>
                    <a:pt x="2221" y="143"/>
                    <a:pt x="2254" y="111"/>
                    <a:pt x="2254" y="72"/>
                  </a:cubicBezTo>
                  <a:cubicBezTo>
                    <a:pt x="2254" y="33"/>
                    <a:pt x="2221" y="0"/>
                    <a:pt x="2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63;p53">
              <a:extLst>
                <a:ext uri="{FF2B5EF4-FFF2-40B4-BE49-F238E27FC236}">
                  <a16:creationId xmlns:a16="http://schemas.microsoft.com/office/drawing/2014/main" id="{C0DF2890-7DF3-F248-9CC7-F0A40DDE59A7}"/>
                </a:ext>
              </a:extLst>
            </p:cNvPr>
            <p:cNvSpPr/>
            <p:nvPr/>
          </p:nvSpPr>
          <p:spPr>
            <a:xfrm>
              <a:off x="6238425" y="4082625"/>
              <a:ext cx="42575" cy="3600"/>
            </a:xfrm>
            <a:custGeom>
              <a:avLst/>
              <a:gdLst/>
              <a:ahLst/>
              <a:cxnLst/>
              <a:rect l="l" t="t" r="r" b="b"/>
              <a:pathLst>
                <a:path w="1703" h="144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8"/>
                    <a:pt x="33" y="144"/>
                    <a:pt x="72" y="144"/>
                  </a:cubicBezTo>
                  <a:lnTo>
                    <a:pt x="1631" y="144"/>
                  </a:lnTo>
                  <a:cubicBezTo>
                    <a:pt x="1670" y="144"/>
                    <a:pt x="1702" y="118"/>
                    <a:pt x="1702" y="72"/>
                  </a:cubicBezTo>
                  <a:cubicBezTo>
                    <a:pt x="1702" y="33"/>
                    <a:pt x="1670" y="1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64;p53">
              <a:extLst>
                <a:ext uri="{FF2B5EF4-FFF2-40B4-BE49-F238E27FC236}">
                  <a16:creationId xmlns:a16="http://schemas.microsoft.com/office/drawing/2014/main" id="{3A281F68-50C2-E647-9322-BF14928C155C}"/>
                </a:ext>
              </a:extLst>
            </p:cNvPr>
            <p:cNvSpPr/>
            <p:nvPr/>
          </p:nvSpPr>
          <p:spPr>
            <a:xfrm>
              <a:off x="6119750" y="4037325"/>
              <a:ext cx="206550" cy="114675"/>
            </a:xfrm>
            <a:custGeom>
              <a:avLst/>
              <a:gdLst/>
              <a:ahLst/>
              <a:cxnLst/>
              <a:rect l="l" t="t" r="r" b="b"/>
              <a:pathLst>
                <a:path w="8262" h="4587" extrusionOk="0">
                  <a:moveTo>
                    <a:pt x="7553" y="150"/>
                  </a:moveTo>
                  <a:cubicBezTo>
                    <a:pt x="7592" y="150"/>
                    <a:pt x="7644" y="157"/>
                    <a:pt x="7683" y="163"/>
                  </a:cubicBezTo>
                  <a:lnTo>
                    <a:pt x="7690" y="163"/>
                  </a:lnTo>
                  <a:cubicBezTo>
                    <a:pt x="7937" y="222"/>
                    <a:pt x="8118" y="449"/>
                    <a:pt x="8118" y="715"/>
                  </a:cubicBezTo>
                  <a:lnTo>
                    <a:pt x="8118" y="2261"/>
                  </a:lnTo>
                  <a:lnTo>
                    <a:pt x="8112" y="2261"/>
                  </a:lnTo>
                  <a:cubicBezTo>
                    <a:pt x="8112" y="2579"/>
                    <a:pt x="7865" y="2826"/>
                    <a:pt x="7547" y="2826"/>
                  </a:cubicBezTo>
                  <a:lnTo>
                    <a:pt x="2657" y="2826"/>
                  </a:lnTo>
                  <a:cubicBezTo>
                    <a:pt x="2546" y="2826"/>
                    <a:pt x="2442" y="2904"/>
                    <a:pt x="2410" y="3008"/>
                  </a:cubicBezTo>
                  <a:lnTo>
                    <a:pt x="1975" y="4320"/>
                  </a:lnTo>
                  <a:cubicBezTo>
                    <a:pt x="1942" y="4404"/>
                    <a:pt x="1877" y="4443"/>
                    <a:pt x="1806" y="4443"/>
                  </a:cubicBezTo>
                  <a:cubicBezTo>
                    <a:pt x="1793" y="4443"/>
                    <a:pt x="1767" y="4443"/>
                    <a:pt x="1747" y="4437"/>
                  </a:cubicBezTo>
                  <a:cubicBezTo>
                    <a:pt x="1702" y="4417"/>
                    <a:pt x="1663" y="4378"/>
                    <a:pt x="1637" y="4320"/>
                  </a:cubicBezTo>
                  <a:lnTo>
                    <a:pt x="1208" y="3008"/>
                  </a:lnTo>
                  <a:cubicBezTo>
                    <a:pt x="1163" y="2904"/>
                    <a:pt x="1065" y="2826"/>
                    <a:pt x="955" y="2826"/>
                  </a:cubicBezTo>
                  <a:lnTo>
                    <a:pt x="728" y="2826"/>
                  </a:lnTo>
                  <a:cubicBezTo>
                    <a:pt x="409" y="2826"/>
                    <a:pt x="156" y="2579"/>
                    <a:pt x="156" y="2261"/>
                  </a:cubicBezTo>
                  <a:lnTo>
                    <a:pt x="156" y="715"/>
                  </a:lnTo>
                  <a:cubicBezTo>
                    <a:pt x="156" y="404"/>
                    <a:pt x="409" y="150"/>
                    <a:pt x="728" y="150"/>
                  </a:cubicBezTo>
                  <a:close/>
                  <a:moveTo>
                    <a:pt x="715" y="1"/>
                  </a:moveTo>
                  <a:cubicBezTo>
                    <a:pt x="319" y="1"/>
                    <a:pt x="0" y="326"/>
                    <a:pt x="0" y="715"/>
                  </a:cubicBezTo>
                  <a:lnTo>
                    <a:pt x="0" y="2261"/>
                  </a:lnTo>
                  <a:cubicBezTo>
                    <a:pt x="0" y="2657"/>
                    <a:pt x="325" y="2975"/>
                    <a:pt x="715" y="2975"/>
                  </a:cubicBezTo>
                  <a:lnTo>
                    <a:pt x="942" y="2975"/>
                  </a:lnTo>
                  <a:cubicBezTo>
                    <a:pt x="994" y="2975"/>
                    <a:pt x="1039" y="3008"/>
                    <a:pt x="1059" y="3053"/>
                  </a:cubicBezTo>
                  <a:lnTo>
                    <a:pt x="1488" y="4372"/>
                  </a:lnTo>
                  <a:cubicBezTo>
                    <a:pt x="1520" y="4469"/>
                    <a:pt x="1604" y="4547"/>
                    <a:pt x="1702" y="4573"/>
                  </a:cubicBezTo>
                  <a:cubicBezTo>
                    <a:pt x="1734" y="4580"/>
                    <a:pt x="1767" y="4586"/>
                    <a:pt x="1806" y="4586"/>
                  </a:cubicBezTo>
                  <a:cubicBezTo>
                    <a:pt x="1942" y="4586"/>
                    <a:pt x="2066" y="4502"/>
                    <a:pt x="2111" y="4372"/>
                  </a:cubicBezTo>
                  <a:lnTo>
                    <a:pt x="2546" y="3053"/>
                  </a:lnTo>
                  <a:cubicBezTo>
                    <a:pt x="2559" y="3008"/>
                    <a:pt x="2611" y="2975"/>
                    <a:pt x="2657" y="2975"/>
                  </a:cubicBezTo>
                  <a:lnTo>
                    <a:pt x="7547" y="2975"/>
                  </a:lnTo>
                  <a:cubicBezTo>
                    <a:pt x="7943" y="2975"/>
                    <a:pt x="8261" y="2657"/>
                    <a:pt x="8261" y="2261"/>
                  </a:cubicBezTo>
                  <a:lnTo>
                    <a:pt x="8261" y="715"/>
                  </a:lnTo>
                  <a:cubicBezTo>
                    <a:pt x="8261" y="391"/>
                    <a:pt x="8040" y="111"/>
                    <a:pt x="7722" y="27"/>
                  </a:cubicBezTo>
                  <a:cubicBezTo>
                    <a:pt x="7716" y="27"/>
                    <a:pt x="7709" y="20"/>
                    <a:pt x="7709" y="20"/>
                  </a:cubicBezTo>
                  <a:cubicBezTo>
                    <a:pt x="7657" y="7"/>
                    <a:pt x="7599" y="1"/>
                    <a:pt x="7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5376;p60">
            <a:extLst>
              <a:ext uri="{FF2B5EF4-FFF2-40B4-BE49-F238E27FC236}">
                <a16:creationId xmlns:a16="http://schemas.microsoft.com/office/drawing/2014/main" id="{BA5902FC-E2C4-424E-AC7C-7F6AC5D8C780}"/>
              </a:ext>
            </a:extLst>
          </p:cNvPr>
          <p:cNvGrpSpPr/>
          <p:nvPr/>
        </p:nvGrpSpPr>
        <p:grpSpPr>
          <a:xfrm rot="1643759">
            <a:off x="6805794" y="3564102"/>
            <a:ext cx="1179113" cy="987648"/>
            <a:chOff x="1672700" y="3059175"/>
            <a:chExt cx="492625" cy="412575"/>
          </a:xfrm>
        </p:grpSpPr>
        <p:sp>
          <p:nvSpPr>
            <p:cNvPr id="103" name="Google Shape;5377;p60">
              <a:extLst>
                <a:ext uri="{FF2B5EF4-FFF2-40B4-BE49-F238E27FC236}">
                  <a16:creationId xmlns:a16="http://schemas.microsoft.com/office/drawing/2014/main" id="{D58DD035-A51B-FD4B-8F5F-05DE5EDB7377}"/>
                </a:ext>
              </a:extLst>
            </p:cNvPr>
            <p:cNvSpPr/>
            <p:nvPr/>
          </p:nvSpPr>
          <p:spPr>
            <a:xfrm>
              <a:off x="1958775" y="3140675"/>
              <a:ext cx="62050" cy="84950"/>
            </a:xfrm>
            <a:custGeom>
              <a:avLst/>
              <a:gdLst/>
              <a:ahLst/>
              <a:cxnLst/>
              <a:rect l="l" t="t" r="r" b="b"/>
              <a:pathLst>
                <a:path w="2482" h="3398" extrusionOk="0">
                  <a:moveTo>
                    <a:pt x="2059" y="1"/>
                  </a:moveTo>
                  <a:cubicBezTo>
                    <a:pt x="1923" y="1"/>
                    <a:pt x="1774" y="78"/>
                    <a:pt x="1657" y="163"/>
                  </a:cubicBezTo>
                  <a:cubicBezTo>
                    <a:pt x="1235" y="436"/>
                    <a:pt x="813" y="884"/>
                    <a:pt x="403" y="1475"/>
                  </a:cubicBezTo>
                  <a:cubicBezTo>
                    <a:pt x="33" y="2020"/>
                    <a:pt x="1" y="2618"/>
                    <a:pt x="7" y="2858"/>
                  </a:cubicBezTo>
                  <a:cubicBezTo>
                    <a:pt x="14" y="3118"/>
                    <a:pt x="118" y="3397"/>
                    <a:pt x="358" y="3397"/>
                  </a:cubicBezTo>
                  <a:cubicBezTo>
                    <a:pt x="858" y="3391"/>
                    <a:pt x="2150" y="1670"/>
                    <a:pt x="2378" y="715"/>
                  </a:cubicBezTo>
                  <a:cubicBezTo>
                    <a:pt x="2482" y="280"/>
                    <a:pt x="2352" y="111"/>
                    <a:pt x="2222" y="40"/>
                  </a:cubicBezTo>
                  <a:cubicBezTo>
                    <a:pt x="2176" y="14"/>
                    <a:pt x="2118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78;p60">
              <a:extLst>
                <a:ext uri="{FF2B5EF4-FFF2-40B4-BE49-F238E27FC236}">
                  <a16:creationId xmlns:a16="http://schemas.microsoft.com/office/drawing/2014/main" id="{5CC7EB9F-FF8C-EA42-9376-AF44D06A0B51}"/>
                </a:ext>
              </a:extLst>
            </p:cNvPr>
            <p:cNvSpPr/>
            <p:nvPr/>
          </p:nvSpPr>
          <p:spPr>
            <a:xfrm>
              <a:off x="1957325" y="3138575"/>
              <a:ext cx="74700" cy="88350"/>
            </a:xfrm>
            <a:custGeom>
              <a:avLst/>
              <a:gdLst/>
              <a:ahLst/>
              <a:cxnLst/>
              <a:rect l="l" t="t" r="r" b="b"/>
              <a:pathLst>
                <a:path w="2988" h="3534" extrusionOk="0">
                  <a:moveTo>
                    <a:pt x="2124" y="130"/>
                  </a:moveTo>
                  <a:cubicBezTo>
                    <a:pt x="2169" y="130"/>
                    <a:pt x="2215" y="143"/>
                    <a:pt x="2254" y="162"/>
                  </a:cubicBezTo>
                  <a:cubicBezTo>
                    <a:pt x="2988" y="559"/>
                    <a:pt x="1000" y="3403"/>
                    <a:pt x="416" y="3410"/>
                  </a:cubicBezTo>
                  <a:cubicBezTo>
                    <a:pt x="208" y="3410"/>
                    <a:pt x="137" y="3117"/>
                    <a:pt x="130" y="2923"/>
                  </a:cubicBezTo>
                  <a:cubicBezTo>
                    <a:pt x="124" y="2663"/>
                    <a:pt x="163" y="2098"/>
                    <a:pt x="520" y="1578"/>
                  </a:cubicBezTo>
                  <a:cubicBezTo>
                    <a:pt x="845" y="1098"/>
                    <a:pt x="1267" y="604"/>
                    <a:pt x="1754" y="279"/>
                  </a:cubicBezTo>
                  <a:cubicBezTo>
                    <a:pt x="1858" y="221"/>
                    <a:pt x="1994" y="130"/>
                    <a:pt x="2124" y="130"/>
                  </a:cubicBezTo>
                  <a:close/>
                  <a:moveTo>
                    <a:pt x="2124" y="0"/>
                  </a:moveTo>
                  <a:cubicBezTo>
                    <a:pt x="1962" y="0"/>
                    <a:pt x="1812" y="91"/>
                    <a:pt x="1682" y="175"/>
                  </a:cubicBezTo>
                  <a:cubicBezTo>
                    <a:pt x="1247" y="455"/>
                    <a:pt x="825" y="903"/>
                    <a:pt x="416" y="1507"/>
                  </a:cubicBezTo>
                  <a:cubicBezTo>
                    <a:pt x="33" y="2065"/>
                    <a:pt x="0" y="2682"/>
                    <a:pt x="0" y="2923"/>
                  </a:cubicBezTo>
                  <a:cubicBezTo>
                    <a:pt x="7" y="3215"/>
                    <a:pt x="137" y="3533"/>
                    <a:pt x="416" y="3533"/>
                  </a:cubicBezTo>
                  <a:lnTo>
                    <a:pt x="422" y="3533"/>
                  </a:lnTo>
                  <a:cubicBezTo>
                    <a:pt x="786" y="3527"/>
                    <a:pt x="1358" y="2819"/>
                    <a:pt x="1585" y="2507"/>
                  </a:cubicBezTo>
                  <a:cubicBezTo>
                    <a:pt x="1942" y="2033"/>
                    <a:pt x="2371" y="1325"/>
                    <a:pt x="2507" y="779"/>
                  </a:cubicBezTo>
                  <a:cubicBezTo>
                    <a:pt x="2624" y="312"/>
                    <a:pt x="2468" y="117"/>
                    <a:pt x="2319" y="33"/>
                  </a:cubicBezTo>
                  <a:cubicBezTo>
                    <a:pt x="2267" y="20"/>
                    <a:pt x="2202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79;p60">
              <a:extLst>
                <a:ext uri="{FF2B5EF4-FFF2-40B4-BE49-F238E27FC236}">
                  <a16:creationId xmlns:a16="http://schemas.microsoft.com/office/drawing/2014/main" id="{5D787CE4-2456-A641-9835-EE2AE3A71CBD}"/>
                </a:ext>
              </a:extLst>
            </p:cNvPr>
            <p:cNvSpPr/>
            <p:nvPr/>
          </p:nvSpPr>
          <p:spPr>
            <a:xfrm>
              <a:off x="1800975" y="3274950"/>
              <a:ext cx="206700" cy="195175"/>
            </a:xfrm>
            <a:custGeom>
              <a:avLst/>
              <a:gdLst/>
              <a:ahLst/>
              <a:cxnLst/>
              <a:rect l="l" t="t" r="r" b="b"/>
              <a:pathLst>
                <a:path w="8268" h="7807" extrusionOk="0">
                  <a:moveTo>
                    <a:pt x="6430" y="0"/>
                  </a:moveTo>
                  <a:cubicBezTo>
                    <a:pt x="5702" y="0"/>
                    <a:pt x="5196" y="390"/>
                    <a:pt x="4741" y="734"/>
                  </a:cubicBezTo>
                  <a:cubicBezTo>
                    <a:pt x="4377" y="1007"/>
                    <a:pt x="4027" y="1267"/>
                    <a:pt x="3631" y="1267"/>
                  </a:cubicBezTo>
                  <a:cubicBezTo>
                    <a:pt x="3559" y="1267"/>
                    <a:pt x="3494" y="1260"/>
                    <a:pt x="3423" y="1247"/>
                  </a:cubicBezTo>
                  <a:cubicBezTo>
                    <a:pt x="2975" y="1150"/>
                    <a:pt x="2591" y="910"/>
                    <a:pt x="2306" y="741"/>
                  </a:cubicBezTo>
                  <a:cubicBezTo>
                    <a:pt x="2098" y="617"/>
                    <a:pt x="1948" y="527"/>
                    <a:pt x="1845" y="527"/>
                  </a:cubicBezTo>
                  <a:cubicBezTo>
                    <a:pt x="1773" y="527"/>
                    <a:pt x="1682" y="572"/>
                    <a:pt x="1682" y="754"/>
                  </a:cubicBezTo>
                  <a:lnTo>
                    <a:pt x="1682" y="1423"/>
                  </a:lnTo>
                  <a:lnTo>
                    <a:pt x="1682" y="1520"/>
                  </a:lnTo>
                  <a:cubicBezTo>
                    <a:pt x="1682" y="2988"/>
                    <a:pt x="1150" y="4300"/>
                    <a:pt x="214" y="5099"/>
                  </a:cubicBezTo>
                  <a:cubicBezTo>
                    <a:pt x="65" y="5222"/>
                    <a:pt x="0" y="5378"/>
                    <a:pt x="13" y="5553"/>
                  </a:cubicBezTo>
                  <a:cubicBezTo>
                    <a:pt x="46" y="6268"/>
                    <a:pt x="1325" y="7125"/>
                    <a:pt x="1383" y="7157"/>
                  </a:cubicBezTo>
                  <a:cubicBezTo>
                    <a:pt x="2013" y="7579"/>
                    <a:pt x="2715" y="7807"/>
                    <a:pt x="3345" y="7807"/>
                  </a:cubicBezTo>
                  <a:cubicBezTo>
                    <a:pt x="3559" y="7807"/>
                    <a:pt x="3760" y="7781"/>
                    <a:pt x="3955" y="7716"/>
                  </a:cubicBezTo>
                  <a:cubicBezTo>
                    <a:pt x="4442" y="7592"/>
                    <a:pt x="4559" y="7203"/>
                    <a:pt x="4663" y="6820"/>
                  </a:cubicBezTo>
                  <a:cubicBezTo>
                    <a:pt x="4696" y="6683"/>
                    <a:pt x="4735" y="6547"/>
                    <a:pt x="4793" y="6423"/>
                  </a:cubicBezTo>
                  <a:cubicBezTo>
                    <a:pt x="5131" y="5677"/>
                    <a:pt x="5748" y="5138"/>
                    <a:pt x="6397" y="4579"/>
                  </a:cubicBezTo>
                  <a:cubicBezTo>
                    <a:pt x="6735" y="4293"/>
                    <a:pt x="7079" y="3995"/>
                    <a:pt x="7384" y="3663"/>
                  </a:cubicBezTo>
                  <a:cubicBezTo>
                    <a:pt x="7482" y="3559"/>
                    <a:pt x="7566" y="3449"/>
                    <a:pt x="7651" y="3345"/>
                  </a:cubicBezTo>
                  <a:cubicBezTo>
                    <a:pt x="7891" y="3033"/>
                    <a:pt x="8040" y="2689"/>
                    <a:pt x="8118" y="2261"/>
                  </a:cubicBezTo>
                  <a:cubicBezTo>
                    <a:pt x="8268" y="1488"/>
                    <a:pt x="8021" y="968"/>
                    <a:pt x="7793" y="669"/>
                  </a:cubicBezTo>
                  <a:cubicBezTo>
                    <a:pt x="7501" y="286"/>
                    <a:pt x="7073" y="52"/>
                    <a:pt x="6611" y="13"/>
                  </a:cubicBezTo>
                  <a:cubicBezTo>
                    <a:pt x="6553" y="0"/>
                    <a:pt x="6488" y="0"/>
                    <a:pt x="6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80;p60">
              <a:extLst>
                <a:ext uri="{FF2B5EF4-FFF2-40B4-BE49-F238E27FC236}">
                  <a16:creationId xmlns:a16="http://schemas.microsoft.com/office/drawing/2014/main" id="{32569300-E4EC-5B44-A7BF-8EA58BDA92D6}"/>
                </a:ext>
              </a:extLst>
            </p:cNvPr>
            <p:cNvSpPr/>
            <p:nvPr/>
          </p:nvSpPr>
          <p:spPr>
            <a:xfrm>
              <a:off x="1802600" y="3365225"/>
              <a:ext cx="181700" cy="103250"/>
            </a:xfrm>
            <a:custGeom>
              <a:avLst/>
              <a:gdLst/>
              <a:ahLst/>
              <a:cxnLst/>
              <a:rect l="l" t="t" r="r" b="b"/>
              <a:pathLst>
                <a:path w="7268" h="4130" extrusionOk="0">
                  <a:moveTo>
                    <a:pt x="6853" y="0"/>
                  </a:moveTo>
                  <a:cubicBezTo>
                    <a:pt x="6440" y="0"/>
                    <a:pt x="5969" y="73"/>
                    <a:pt x="5455" y="241"/>
                  </a:cubicBezTo>
                  <a:cubicBezTo>
                    <a:pt x="4371" y="604"/>
                    <a:pt x="3793" y="1527"/>
                    <a:pt x="2455" y="2007"/>
                  </a:cubicBezTo>
                  <a:cubicBezTo>
                    <a:pt x="2131" y="2126"/>
                    <a:pt x="1826" y="2192"/>
                    <a:pt x="1465" y="2192"/>
                  </a:cubicBezTo>
                  <a:cubicBezTo>
                    <a:pt x="1074" y="2192"/>
                    <a:pt x="618" y="2114"/>
                    <a:pt x="0" y="1942"/>
                  </a:cubicBezTo>
                  <a:lnTo>
                    <a:pt x="0" y="1942"/>
                  </a:lnTo>
                  <a:cubicBezTo>
                    <a:pt x="33" y="2527"/>
                    <a:pt x="994" y="3261"/>
                    <a:pt x="1351" y="3494"/>
                  </a:cubicBezTo>
                  <a:cubicBezTo>
                    <a:pt x="1909" y="3867"/>
                    <a:pt x="2593" y="4130"/>
                    <a:pt x="3274" y="4130"/>
                  </a:cubicBezTo>
                  <a:cubicBezTo>
                    <a:pt x="3472" y="4130"/>
                    <a:pt x="3670" y="4108"/>
                    <a:pt x="3864" y="4059"/>
                  </a:cubicBezTo>
                  <a:cubicBezTo>
                    <a:pt x="4481" y="3917"/>
                    <a:pt x="4449" y="3293"/>
                    <a:pt x="4663" y="2812"/>
                  </a:cubicBezTo>
                  <a:cubicBezTo>
                    <a:pt x="5189" y="1643"/>
                    <a:pt x="6397" y="981"/>
                    <a:pt x="7267" y="26"/>
                  </a:cubicBezTo>
                  <a:cubicBezTo>
                    <a:pt x="7137" y="9"/>
                    <a:pt x="6999" y="0"/>
                    <a:pt x="6853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81;p60">
              <a:extLst>
                <a:ext uri="{FF2B5EF4-FFF2-40B4-BE49-F238E27FC236}">
                  <a16:creationId xmlns:a16="http://schemas.microsoft.com/office/drawing/2014/main" id="{60BD1432-807C-9A47-B80B-9CC28287874A}"/>
                </a:ext>
              </a:extLst>
            </p:cNvPr>
            <p:cNvSpPr/>
            <p:nvPr/>
          </p:nvSpPr>
          <p:spPr>
            <a:xfrm>
              <a:off x="1970150" y="3334050"/>
              <a:ext cx="122600" cy="129575"/>
            </a:xfrm>
            <a:custGeom>
              <a:avLst/>
              <a:gdLst/>
              <a:ahLst/>
              <a:cxnLst/>
              <a:rect l="l" t="t" r="r" b="b"/>
              <a:pathLst>
                <a:path w="4904" h="5183" extrusionOk="0">
                  <a:moveTo>
                    <a:pt x="4391" y="0"/>
                  </a:moveTo>
                  <a:cubicBezTo>
                    <a:pt x="4352" y="0"/>
                    <a:pt x="4306" y="20"/>
                    <a:pt x="4274" y="39"/>
                  </a:cubicBezTo>
                  <a:lnTo>
                    <a:pt x="2923" y="1202"/>
                  </a:lnTo>
                  <a:cubicBezTo>
                    <a:pt x="2871" y="1241"/>
                    <a:pt x="2858" y="1306"/>
                    <a:pt x="2864" y="1364"/>
                  </a:cubicBezTo>
                  <a:cubicBezTo>
                    <a:pt x="2877" y="1429"/>
                    <a:pt x="2923" y="1475"/>
                    <a:pt x="2975" y="1494"/>
                  </a:cubicBezTo>
                  <a:lnTo>
                    <a:pt x="3514" y="1682"/>
                  </a:lnTo>
                  <a:cubicBezTo>
                    <a:pt x="2877" y="2728"/>
                    <a:pt x="2046" y="3449"/>
                    <a:pt x="1039" y="3839"/>
                  </a:cubicBezTo>
                  <a:cubicBezTo>
                    <a:pt x="851" y="3917"/>
                    <a:pt x="663" y="3969"/>
                    <a:pt x="468" y="4020"/>
                  </a:cubicBezTo>
                  <a:cubicBezTo>
                    <a:pt x="306" y="4059"/>
                    <a:pt x="169" y="4163"/>
                    <a:pt x="85" y="4319"/>
                  </a:cubicBezTo>
                  <a:cubicBezTo>
                    <a:pt x="13" y="4475"/>
                    <a:pt x="0" y="4650"/>
                    <a:pt x="65" y="4806"/>
                  </a:cubicBezTo>
                  <a:cubicBezTo>
                    <a:pt x="150" y="5034"/>
                    <a:pt x="371" y="5183"/>
                    <a:pt x="617" y="5183"/>
                  </a:cubicBezTo>
                  <a:cubicBezTo>
                    <a:pt x="689" y="5183"/>
                    <a:pt x="760" y="5164"/>
                    <a:pt x="825" y="5151"/>
                  </a:cubicBezTo>
                  <a:cubicBezTo>
                    <a:pt x="1059" y="5073"/>
                    <a:pt x="3027" y="4391"/>
                    <a:pt x="4098" y="1884"/>
                  </a:cubicBezTo>
                  <a:lnTo>
                    <a:pt x="4676" y="2085"/>
                  </a:lnTo>
                  <a:cubicBezTo>
                    <a:pt x="4689" y="2098"/>
                    <a:pt x="4715" y="2098"/>
                    <a:pt x="4728" y="2098"/>
                  </a:cubicBezTo>
                  <a:cubicBezTo>
                    <a:pt x="4780" y="2098"/>
                    <a:pt x="4826" y="2072"/>
                    <a:pt x="4858" y="2033"/>
                  </a:cubicBezTo>
                  <a:cubicBezTo>
                    <a:pt x="4891" y="1988"/>
                    <a:pt x="4904" y="1942"/>
                    <a:pt x="4891" y="1890"/>
                  </a:cubicBezTo>
                  <a:lnTo>
                    <a:pt x="4559" y="137"/>
                  </a:lnTo>
                  <a:cubicBezTo>
                    <a:pt x="4546" y="59"/>
                    <a:pt x="4469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82;p60">
              <a:extLst>
                <a:ext uri="{FF2B5EF4-FFF2-40B4-BE49-F238E27FC236}">
                  <a16:creationId xmlns:a16="http://schemas.microsoft.com/office/drawing/2014/main" id="{4C1411F9-8F0D-6E49-A73C-79BC5BEEFBC2}"/>
                </a:ext>
              </a:extLst>
            </p:cNvPr>
            <p:cNvSpPr/>
            <p:nvPr/>
          </p:nvSpPr>
          <p:spPr>
            <a:xfrm>
              <a:off x="1970475" y="3378725"/>
              <a:ext cx="101650" cy="83375"/>
            </a:xfrm>
            <a:custGeom>
              <a:avLst/>
              <a:gdLst/>
              <a:ahLst/>
              <a:cxnLst/>
              <a:rect l="l" t="t" r="r" b="b"/>
              <a:pathLst>
                <a:path w="4066" h="3335" extrusionOk="0">
                  <a:moveTo>
                    <a:pt x="3962" y="0"/>
                  </a:moveTo>
                  <a:cubicBezTo>
                    <a:pt x="3768" y="0"/>
                    <a:pt x="3641" y="204"/>
                    <a:pt x="3546" y="370"/>
                  </a:cubicBezTo>
                  <a:cubicBezTo>
                    <a:pt x="3235" y="948"/>
                    <a:pt x="2825" y="1493"/>
                    <a:pt x="2267" y="1824"/>
                  </a:cubicBezTo>
                  <a:cubicBezTo>
                    <a:pt x="1953" y="2019"/>
                    <a:pt x="1573" y="2122"/>
                    <a:pt x="1203" y="2122"/>
                  </a:cubicBezTo>
                  <a:cubicBezTo>
                    <a:pt x="1153" y="2122"/>
                    <a:pt x="1102" y="2120"/>
                    <a:pt x="1052" y="2117"/>
                  </a:cubicBezTo>
                  <a:cubicBezTo>
                    <a:pt x="871" y="2195"/>
                    <a:pt x="682" y="2246"/>
                    <a:pt x="481" y="2298"/>
                  </a:cubicBezTo>
                  <a:cubicBezTo>
                    <a:pt x="163" y="2370"/>
                    <a:pt x="0" y="2701"/>
                    <a:pt x="117" y="2993"/>
                  </a:cubicBezTo>
                  <a:cubicBezTo>
                    <a:pt x="197" y="3208"/>
                    <a:pt x="396" y="3334"/>
                    <a:pt x="607" y="3334"/>
                  </a:cubicBezTo>
                  <a:cubicBezTo>
                    <a:pt x="671" y="3334"/>
                    <a:pt x="736" y="3323"/>
                    <a:pt x="799" y="3299"/>
                  </a:cubicBezTo>
                  <a:cubicBezTo>
                    <a:pt x="799" y="3299"/>
                    <a:pt x="2916" y="2662"/>
                    <a:pt x="4027" y="64"/>
                  </a:cubicBezTo>
                  <a:cubicBezTo>
                    <a:pt x="4033" y="38"/>
                    <a:pt x="4053" y="32"/>
                    <a:pt x="4066" y="25"/>
                  </a:cubicBezTo>
                  <a:cubicBezTo>
                    <a:pt x="4053" y="19"/>
                    <a:pt x="4033" y="6"/>
                    <a:pt x="4020" y="6"/>
                  </a:cubicBezTo>
                  <a:cubicBezTo>
                    <a:pt x="4000" y="2"/>
                    <a:pt x="3981" y="0"/>
                    <a:pt x="3962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83;p60">
              <a:extLst>
                <a:ext uri="{FF2B5EF4-FFF2-40B4-BE49-F238E27FC236}">
                  <a16:creationId xmlns:a16="http://schemas.microsoft.com/office/drawing/2014/main" id="{E711CDA3-1F1C-5C4C-B299-A9661FE59C49}"/>
                </a:ext>
              </a:extLst>
            </p:cNvPr>
            <p:cNvSpPr/>
            <p:nvPr/>
          </p:nvSpPr>
          <p:spPr>
            <a:xfrm>
              <a:off x="1799350" y="3273650"/>
              <a:ext cx="209150" cy="198100"/>
            </a:xfrm>
            <a:custGeom>
              <a:avLst/>
              <a:gdLst/>
              <a:ahLst/>
              <a:cxnLst/>
              <a:rect l="l" t="t" r="r" b="b"/>
              <a:pathLst>
                <a:path w="8366" h="7924" extrusionOk="0">
                  <a:moveTo>
                    <a:pt x="6495" y="130"/>
                  </a:moveTo>
                  <a:cubicBezTo>
                    <a:pt x="6553" y="130"/>
                    <a:pt x="6612" y="130"/>
                    <a:pt x="6670" y="137"/>
                  </a:cubicBezTo>
                  <a:cubicBezTo>
                    <a:pt x="7527" y="208"/>
                    <a:pt x="8365" y="1027"/>
                    <a:pt x="8118" y="2313"/>
                  </a:cubicBezTo>
                  <a:cubicBezTo>
                    <a:pt x="8040" y="2761"/>
                    <a:pt x="7878" y="3092"/>
                    <a:pt x="7657" y="3378"/>
                  </a:cubicBezTo>
                  <a:cubicBezTo>
                    <a:pt x="7579" y="3482"/>
                    <a:pt x="7488" y="3585"/>
                    <a:pt x="7397" y="3683"/>
                  </a:cubicBezTo>
                  <a:cubicBezTo>
                    <a:pt x="6527" y="4631"/>
                    <a:pt x="5319" y="5300"/>
                    <a:pt x="4793" y="6469"/>
                  </a:cubicBezTo>
                  <a:cubicBezTo>
                    <a:pt x="4579" y="6943"/>
                    <a:pt x="4611" y="7573"/>
                    <a:pt x="3994" y="7716"/>
                  </a:cubicBezTo>
                  <a:cubicBezTo>
                    <a:pt x="3799" y="7768"/>
                    <a:pt x="3605" y="7787"/>
                    <a:pt x="3403" y="7787"/>
                  </a:cubicBezTo>
                  <a:cubicBezTo>
                    <a:pt x="2721" y="7787"/>
                    <a:pt x="2039" y="7521"/>
                    <a:pt x="1474" y="7157"/>
                  </a:cubicBezTo>
                  <a:cubicBezTo>
                    <a:pt x="1117" y="6924"/>
                    <a:pt x="156" y="6190"/>
                    <a:pt x="124" y="5605"/>
                  </a:cubicBezTo>
                  <a:cubicBezTo>
                    <a:pt x="117" y="5462"/>
                    <a:pt x="176" y="5319"/>
                    <a:pt x="305" y="5203"/>
                  </a:cubicBezTo>
                  <a:cubicBezTo>
                    <a:pt x="1358" y="4300"/>
                    <a:pt x="1799" y="2878"/>
                    <a:pt x="1799" y="1572"/>
                  </a:cubicBezTo>
                  <a:lnTo>
                    <a:pt x="1799" y="806"/>
                  </a:lnTo>
                  <a:cubicBezTo>
                    <a:pt x="1799" y="695"/>
                    <a:pt x="1838" y="643"/>
                    <a:pt x="1897" y="643"/>
                  </a:cubicBezTo>
                  <a:cubicBezTo>
                    <a:pt x="2111" y="643"/>
                    <a:pt x="2689" y="1195"/>
                    <a:pt x="3455" y="1358"/>
                  </a:cubicBezTo>
                  <a:cubicBezTo>
                    <a:pt x="3527" y="1377"/>
                    <a:pt x="3605" y="1384"/>
                    <a:pt x="3683" y="1384"/>
                  </a:cubicBezTo>
                  <a:cubicBezTo>
                    <a:pt x="3687" y="1384"/>
                    <a:pt x="3692" y="1384"/>
                    <a:pt x="3697" y="1384"/>
                  </a:cubicBezTo>
                  <a:cubicBezTo>
                    <a:pt x="4630" y="1384"/>
                    <a:pt x="5202" y="130"/>
                    <a:pt x="6495" y="130"/>
                  </a:cubicBezTo>
                  <a:close/>
                  <a:moveTo>
                    <a:pt x="6495" y="0"/>
                  </a:moveTo>
                  <a:cubicBezTo>
                    <a:pt x="5741" y="0"/>
                    <a:pt x="5222" y="390"/>
                    <a:pt x="4767" y="734"/>
                  </a:cubicBezTo>
                  <a:cubicBezTo>
                    <a:pt x="4397" y="1020"/>
                    <a:pt x="4079" y="1267"/>
                    <a:pt x="3696" y="1267"/>
                  </a:cubicBezTo>
                  <a:cubicBezTo>
                    <a:pt x="3631" y="1267"/>
                    <a:pt x="3566" y="1254"/>
                    <a:pt x="3501" y="1241"/>
                  </a:cubicBezTo>
                  <a:cubicBezTo>
                    <a:pt x="3066" y="1144"/>
                    <a:pt x="2682" y="916"/>
                    <a:pt x="2403" y="747"/>
                  </a:cubicBezTo>
                  <a:cubicBezTo>
                    <a:pt x="2189" y="604"/>
                    <a:pt x="2039" y="520"/>
                    <a:pt x="1910" y="520"/>
                  </a:cubicBezTo>
                  <a:cubicBezTo>
                    <a:pt x="1851" y="520"/>
                    <a:pt x="1682" y="540"/>
                    <a:pt x="1682" y="812"/>
                  </a:cubicBezTo>
                  <a:lnTo>
                    <a:pt x="1682" y="1475"/>
                  </a:lnTo>
                  <a:lnTo>
                    <a:pt x="1682" y="1572"/>
                  </a:lnTo>
                  <a:cubicBezTo>
                    <a:pt x="1682" y="3027"/>
                    <a:pt x="1156" y="4319"/>
                    <a:pt x="241" y="5105"/>
                  </a:cubicBezTo>
                  <a:cubicBezTo>
                    <a:pt x="78" y="5242"/>
                    <a:pt x="0" y="5410"/>
                    <a:pt x="13" y="5618"/>
                  </a:cubicBezTo>
                  <a:cubicBezTo>
                    <a:pt x="52" y="6365"/>
                    <a:pt x="1358" y="7229"/>
                    <a:pt x="1416" y="7261"/>
                  </a:cubicBezTo>
                  <a:cubicBezTo>
                    <a:pt x="2059" y="7683"/>
                    <a:pt x="2773" y="7924"/>
                    <a:pt x="3423" y="7924"/>
                  </a:cubicBezTo>
                  <a:cubicBezTo>
                    <a:pt x="3631" y="7924"/>
                    <a:pt x="3845" y="7898"/>
                    <a:pt x="4040" y="7846"/>
                  </a:cubicBezTo>
                  <a:cubicBezTo>
                    <a:pt x="4559" y="7716"/>
                    <a:pt x="4676" y="7287"/>
                    <a:pt x="4787" y="6917"/>
                  </a:cubicBezTo>
                  <a:cubicBezTo>
                    <a:pt x="4826" y="6787"/>
                    <a:pt x="4858" y="6644"/>
                    <a:pt x="4916" y="6527"/>
                  </a:cubicBezTo>
                  <a:cubicBezTo>
                    <a:pt x="5248" y="5787"/>
                    <a:pt x="5858" y="5261"/>
                    <a:pt x="6508" y="4709"/>
                  </a:cubicBezTo>
                  <a:cubicBezTo>
                    <a:pt x="6845" y="4417"/>
                    <a:pt x="7196" y="4111"/>
                    <a:pt x="7495" y="3780"/>
                  </a:cubicBezTo>
                  <a:cubicBezTo>
                    <a:pt x="7592" y="3676"/>
                    <a:pt x="7683" y="3572"/>
                    <a:pt x="7761" y="3462"/>
                  </a:cubicBezTo>
                  <a:cubicBezTo>
                    <a:pt x="8014" y="3137"/>
                    <a:pt x="8170" y="2780"/>
                    <a:pt x="8248" y="2345"/>
                  </a:cubicBezTo>
                  <a:cubicBezTo>
                    <a:pt x="8365" y="1722"/>
                    <a:pt x="8248" y="1137"/>
                    <a:pt x="7917" y="695"/>
                  </a:cubicBezTo>
                  <a:cubicBezTo>
                    <a:pt x="7618" y="299"/>
                    <a:pt x="7164" y="46"/>
                    <a:pt x="6683" y="13"/>
                  </a:cubicBezTo>
                  <a:cubicBezTo>
                    <a:pt x="6618" y="7"/>
                    <a:pt x="6560" y="0"/>
                    <a:pt x="6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84;p60">
              <a:extLst>
                <a:ext uri="{FF2B5EF4-FFF2-40B4-BE49-F238E27FC236}">
                  <a16:creationId xmlns:a16="http://schemas.microsoft.com/office/drawing/2014/main" id="{073439C0-699A-0E4C-A019-6C0BD025DE0C}"/>
                </a:ext>
              </a:extLst>
            </p:cNvPr>
            <p:cNvSpPr/>
            <p:nvPr/>
          </p:nvSpPr>
          <p:spPr>
            <a:xfrm>
              <a:off x="1968525" y="3332250"/>
              <a:ext cx="125850" cy="132675"/>
            </a:xfrm>
            <a:custGeom>
              <a:avLst/>
              <a:gdLst/>
              <a:ahLst/>
              <a:cxnLst/>
              <a:rect l="l" t="t" r="r" b="b"/>
              <a:pathLst>
                <a:path w="5034" h="5307" extrusionOk="0">
                  <a:moveTo>
                    <a:pt x="4462" y="131"/>
                  </a:moveTo>
                  <a:cubicBezTo>
                    <a:pt x="4514" y="131"/>
                    <a:pt x="4560" y="163"/>
                    <a:pt x="4566" y="222"/>
                  </a:cubicBezTo>
                  <a:lnTo>
                    <a:pt x="4904" y="1975"/>
                  </a:lnTo>
                  <a:cubicBezTo>
                    <a:pt x="4917" y="2040"/>
                    <a:pt x="4858" y="2092"/>
                    <a:pt x="4793" y="2092"/>
                  </a:cubicBezTo>
                  <a:cubicBezTo>
                    <a:pt x="4787" y="2092"/>
                    <a:pt x="4774" y="2092"/>
                    <a:pt x="4761" y="2086"/>
                  </a:cubicBezTo>
                  <a:lnTo>
                    <a:pt x="4189" y="1884"/>
                  </a:lnTo>
                  <a:lnTo>
                    <a:pt x="4144" y="1884"/>
                  </a:lnTo>
                  <a:cubicBezTo>
                    <a:pt x="4131" y="1891"/>
                    <a:pt x="4111" y="1897"/>
                    <a:pt x="4105" y="1923"/>
                  </a:cubicBezTo>
                  <a:cubicBezTo>
                    <a:pt x="2994" y="4515"/>
                    <a:pt x="884" y="5158"/>
                    <a:pt x="877" y="5158"/>
                  </a:cubicBezTo>
                  <a:cubicBezTo>
                    <a:pt x="812" y="5177"/>
                    <a:pt x="747" y="5190"/>
                    <a:pt x="682" y="5190"/>
                  </a:cubicBezTo>
                  <a:cubicBezTo>
                    <a:pt x="468" y="5190"/>
                    <a:pt x="273" y="5054"/>
                    <a:pt x="195" y="4852"/>
                  </a:cubicBezTo>
                  <a:cubicBezTo>
                    <a:pt x="78" y="4560"/>
                    <a:pt x="241" y="4229"/>
                    <a:pt x="559" y="4157"/>
                  </a:cubicBezTo>
                  <a:cubicBezTo>
                    <a:pt x="760" y="4105"/>
                    <a:pt x="949" y="4054"/>
                    <a:pt x="1130" y="3976"/>
                  </a:cubicBezTo>
                  <a:cubicBezTo>
                    <a:pt x="2202" y="3560"/>
                    <a:pt x="3040" y="2781"/>
                    <a:pt x="3644" y="1787"/>
                  </a:cubicBezTo>
                  <a:cubicBezTo>
                    <a:pt x="3663" y="1754"/>
                    <a:pt x="3650" y="1703"/>
                    <a:pt x="3611" y="1690"/>
                  </a:cubicBezTo>
                  <a:lnTo>
                    <a:pt x="3072" y="1501"/>
                  </a:lnTo>
                  <a:cubicBezTo>
                    <a:pt x="2994" y="1475"/>
                    <a:pt x="2975" y="1371"/>
                    <a:pt x="3040" y="1319"/>
                  </a:cubicBezTo>
                  <a:lnTo>
                    <a:pt x="4397" y="163"/>
                  </a:lnTo>
                  <a:cubicBezTo>
                    <a:pt x="4417" y="137"/>
                    <a:pt x="4436" y="131"/>
                    <a:pt x="4462" y="131"/>
                  </a:cubicBezTo>
                  <a:close/>
                  <a:moveTo>
                    <a:pt x="4462" y="1"/>
                  </a:moveTo>
                  <a:cubicBezTo>
                    <a:pt x="4404" y="1"/>
                    <a:pt x="4352" y="14"/>
                    <a:pt x="4306" y="59"/>
                  </a:cubicBezTo>
                  <a:lnTo>
                    <a:pt x="2955" y="1215"/>
                  </a:lnTo>
                  <a:cubicBezTo>
                    <a:pt x="2890" y="1274"/>
                    <a:pt x="2851" y="1358"/>
                    <a:pt x="2871" y="1436"/>
                  </a:cubicBezTo>
                  <a:cubicBezTo>
                    <a:pt x="2890" y="1521"/>
                    <a:pt x="2942" y="1592"/>
                    <a:pt x="3027" y="1618"/>
                  </a:cubicBezTo>
                  <a:lnTo>
                    <a:pt x="3488" y="1780"/>
                  </a:lnTo>
                  <a:cubicBezTo>
                    <a:pt x="2864" y="2774"/>
                    <a:pt x="2053" y="3469"/>
                    <a:pt x="1085" y="3846"/>
                  </a:cubicBezTo>
                  <a:cubicBezTo>
                    <a:pt x="897" y="3924"/>
                    <a:pt x="715" y="3976"/>
                    <a:pt x="526" y="4028"/>
                  </a:cubicBezTo>
                  <a:cubicBezTo>
                    <a:pt x="338" y="4073"/>
                    <a:pt x="182" y="4196"/>
                    <a:pt x="98" y="4359"/>
                  </a:cubicBezTo>
                  <a:cubicBezTo>
                    <a:pt x="7" y="4528"/>
                    <a:pt x="0" y="4722"/>
                    <a:pt x="65" y="4898"/>
                  </a:cubicBezTo>
                  <a:cubicBezTo>
                    <a:pt x="163" y="5145"/>
                    <a:pt x="403" y="5307"/>
                    <a:pt x="669" y="5307"/>
                  </a:cubicBezTo>
                  <a:cubicBezTo>
                    <a:pt x="754" y="5307"/>
                    <a:pt x="832" y="5294"/>
                    <a:pt x="910" y="5262"/>
                  </a:cubicBezTo>
                  <a:cubicBezTo>
                    <a:pt x="1059" y="5223"/>
                    <a:pt x="1566" y="5028"/>
                    <a:pt x="2144" y="4606"/>
                  </a:cubicBezTo>
                  <a:cubicBezTo>
                    <a:pt x="2761" y="4157"/>
                    <a:pt x="3605" y="3352"/>
                    <a:pt x="4189" y="2021"/>
                  </a:cubicBezTo>
                  <a:lnTo>
                    <a:pt x="4709" y="2203"/>
                  </a:lnTo>
                  <a:cubicBezTo>
                    <a:pt x="4728" y="2209"/>
                    <a:pt x="4754" y="2216"/>
                    <a:pt x="4787" y="2216"/>
                  </a:cubicBezTo>
                  <a:cubicBezTo>
                    <a:pt x="4858" y="2216"/>
                    <a:pt x="4923" y="2183"/>
                    <a:pt x="4969" y="2125"/>
                  </a:cubicBezTo>
                  <a:cubicBezTo>
                    <a:pt x="5014" y="2073"/>
                    <a:pt x="5034" y="2008"/>
                    <a:pt x="5014" y="1930"/>
                  </a:cubicBezTo>
                  <a:lnTo>
                    <a:pt x="4683" y="176"/>
                  </a:lnTo>
                  <a:cubicBezTo>
                    <a:pt x="4676" y="79"/>
                    <a:pt x="4579" y="1"/>
                    <a:pt x="4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85;p60">
              <a:extLst>
                <a:ext uri="{FF2B5EF4-FFF2-40B4-BE49-F238E27FC236}">
                  <a16:creationId xmlns:a16="http://schemas.microsoft.com/office/drawing/2014/main" id="{D8DDBADB-992E-C143-B2A0-B6FC9941012D}"/>
                </a:ext>
              </a:extLst>
            </p:cNvPr>
            <p:cNvSpPr/>
            <p:nvPr/>
          </p:nvSpPr>
          <p:spPr>
            <a:xfrm>
              <a:off x="1862175" y="3076875"/>
              <a:ext cx="158500" cy="272450"/>
            </a:xfrm>
            <a:custGeom>
              <a:avLst/>
              <a:gdLst/>
              <a:ahLst/>
              <a:cxnLst/>
              <a:rect l="l" t="t" r="r" b="b"/>
              <a:pathLst>
                <a:path w="6340" h="10898" extrusionOk="0">
                  <a:moveTo>
                    <a:pt x="4657" y="0"/>
                  </a:moveTo>
                  <a:lnTo>
                    <a:pt x="540" y="448"/>
                  </a:lnTo>
                  <a:cubicBezTo>
                    <a:pt x="228" y="487"/>
                    <a:pt x="1" y="773"/>
                    <a:pt x="33" y="1091"/>
                  </a:cubicBezTo>
                  <a:lnTo>
                    <a:pt x="1027" y="10385"/>
                  </a:lnTo>
                  <a:cubicBezTo>
                    <a:pt x="1040" y="10508"/>
                    <a:pt x="1092" y="10619"/>
                    <a:pt x="1176" y="10710"/>
                  </a:cubicBezTo>
                  <a:cubicBezTo>
                    <a:pt x="1286" y="10833"/>
                    <a:pt x="1442" y="10898"/>
                    <a:pt x="1605" y="10898"/>
                  </a:cubicBezTo>
                  <a:cubicBezTo>
                    <a:pt x="1622" y="10898"/>
                    <a:pt x="1639" y="10895"/>
                    <a:pt x="1655" y="10895"/>
                  </a:cubicBezTo>
                  <a:cubicBezTo>
                    <a:pt x="1662" y="10895"/>
                    <a:pt x="1670" y="10896"/>
                    <a:pt x="1676" y="10898"/>
                  </a:cubicBezTo>
                  <a:lnTo>
                    <a:pt x="5794" y="10450"/>
                  </a:lnTo>
                  <a:cubicBezTo>
                    <a:pt x="6112" y="10411"/>
                    <a:pt x="6339" y="10125"/>
                    <a:pt x="6307" y="9807"/>
                  </a:cubicBezTo>
                  <a:lnTo>
                    <a:pt x="5300" y="520"/>
                  </a:lnTo>
                  <a:cubicBezTo>
                    <a:pt x="5268" y="221"/>
                    <a:pt x="5014" y="0"/>
                    <a:pt x="4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86;p60">
              <a:extLst>
                <a:ext uri="{FF2B5EF4-FFF2-40B4-BE49-F238E27FC236}">
                  <a16:creationId xmlns:a16="http://schemas.microsoft.com/office/drawing/2014/main" id="{FDF2A203-A1C3-5C43-B314-CB270DDB0FB4}"/>
                </a:ext>
              </a:extLst>
            </p:cNvPr>
            <p:cNvSpPr/>
            <p:nvPr/>
          </p:nvSpPr>
          <p:spPr>
            <a:xfrm>
              <a:off x="1860875" y="3075250"/>
              <a:ext cx="160925" cy="275550"/>
            </a:xfrm>
            <a:custGeom>
              <a:avLst/>
              <a:gdLst/>
              <a:ahLst/>
              <a:cxnLst/>
              <a:rect l="l" t="t" r="r" b="b"/>
              <a:pathLst>
                <a:path w="6437" h="11022" extrusionOk="0">
                  <a:moveTo>
                    <a:pt x="4774" y="124"/>
                  </a:moveTo>
                  <a:cubicBezTo>
                    <a:pt x="5034" y="124"/>
                    <a:pt x="5255" y="319"/>
                    <a:pt x="5287" y="578"/>
                  </a:cubicBezTo>
                  <a:lnTo>
                    <a:pt x="6294" y="9865"/>
                  </a:lnTo>
                  <a:cubicBezTo>
                    <a:pt x="6326" y="10158"/>
                    <a:pt x="6112" y="10411"/>
                    <a:pt x="5839" y="10443"/>
                  </a:cubicBezTo>
                  <a:lnTo>
                    <a:pt x="1722" y="10891"/>
                  </a:lnTo>
                  <a:lnTo>
                    <a:pt x="1663" y="10891"/>
                  </a:lnTo>
                  <a:cubicBezTo>
                    <a:pt x="1520" y="10891"/>
                    <a:pt x="1384" y="10827"/>
                    <a:pt x="1286" y="10716"/>
                  </a:cubicBezTo>
                  <a:cubicBezTo>
                    <a:pt x="1209" y="10638"/>
                    <a:pt x="1163" y="10541"/>
                    <a:pt x="1157" y="10424"/>
                  </a:cubicBezTo>
                  <a:lnTo>
                    <a:pt x="150" y="1137"/>
                  </a:lnTo>
                  <a:cubicBezTo>
                    <a:pt x="117" y="851"/>
                    <a:pt x="319" y="604"/>
                    <a:pt x="605" y="572"/>
                  </a:cubicBezTo>
                  <a:lnTo>
                    <a:pt x="4716" y="124"/>
                  </a:lnTo>
                  <a:close/>
                  <a:moveTo>
                    <a:pt x="4703" y="0"/>
                  </a:moveTo>
                  <a:lnTo>
                    <a:pt x="585" y="448"/>
                  </a:lnTo>
                  <a:cubicBezTo>
                    <a:pt x="416" y="468"/>
                    <a:pt x="260" y="552"/>
                    <a:pt x="156" y="682"/>
                  </a:cubicBezTo>
                  <a:cubicBezTo>
                    <a:pt x="46" y="812"/>
                    <a:pt x="1" y="987"/>
                    <a:pt x="14" y="1156"/>
                  </a:cubicBezTo>
                  <a:lnTo>
                    <a:pt x="1020" y="10443"/>
                  </a:lnTo>
                  <a:cubicBezTo>
                    <a:pt x="1040" y="10580"/>
                    <a:pt x="1098" y="10703"/>
                    <a:pt x="1183" y="10807"/>
                  </a:cubicBezTo>
                  <a:cubicBezTo>
                    <a:pt x="1306" y="10937"/>
                    <a:pt x="1475" y="11021"/>
                    <a:pt x="1657" y="11021"/>
                  </a:cubicBezTo>
                  <a:lnTo>
                    <a:pt x="1728" y="11021"/>
                  </a:lnTo>
                  <a:lnTo>
                    <a:pt x="5846" y="10573"/>
                  </a:lnTo>
                  <a:cubicBezTo>
                    <a:pt x="6014" y="10554"/>
                    <a:pt x="6170" y="10469"/>
                    <a:pt x="6274" y="10339"/>
                  </a:cubicBezTo>
                  <a:cubicBezTo>
                    <a:pt x="6391" y="10197"/>
                    <a:pt x="6437" y="10034"/>
                    <a:pt x="6424" y="9865"/>
                  </a:cubicBezTo>
                  <a:lnTo>
                    <a:pt x="5417" y="578"/>
                  </a:lnTo>
                  <a:cubicBezTo>
                    <a:pt x="5384" y="254"/>
                    <a:pt x="5105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87;p60">
              <a:extLst>
                <a:ext uri="{FF2B5EF4-FFF2-40B4-BE49-F238E27FC236}">
                  <a16:creationId xmlns:a16="http://schemas.microsoft.com/office/drawing/2014/main" id="{EF65FFE2-F3B2-FB45-B7EA-F355E47C9971}"/>
                </a:ext>
              </a:extLst>
            </p:cNvPr>
            <p:cNvSpPr/>
            <p:nvPr/>
          </p:nvSpPr>
          <p:spPr>
            <a:xfrm>
              <a:off x="1877775" y="3098775"/>
              <a:ext cx="125525" cy="216800"/>
            </a:xfrm>
            <a:custGeom>
              <a:avLst/>
              <a:gdLst/>
              <a:ahLst/>
              <a:cxnLst/>
              <a:rect l="l" t="t" r="r" b="b"/>
              <a:pathLst>
                <a:path w="5021" h="8672" extrusionOk="0">
                  <a:moveTo>
                    <a:pt x="3734" y="1"/>
                  </a:moveTo>
                  <a:lnTo>
                    <a:pt x="396" y="365"/>
                  </a:lnTo>
                  <a:cubicBezTo>
                    <a:pt x="273" y="378"/>
                    <a:pt x="175" y="430"/>
                    <a:pt x="104" y="521"/>
                  </a:cubicBezTo>
                  <a:cubicBezTo>
                    <a:pt x="39" y="611"/>
                    <a:pt x="0" y="722"/>
                    <a:pt x="13" y="839"/>
                  </a:cubicBezTo>
                  <a:lnTo>
                    <a:pt x="364" y="4060"/>
                  </a:lnTo>
                  <a:lnTo>
                    <a:pt x="533" y="5658"/>
                  </a:lnTo>
                  <a:lnTo>
                    <a:pt x="727" y="7457"/>
                  </a:lnTo>
                  <a:lnTo>
                    <a:pt x="818" y="8281"/>
                  </a:lnTo>
                  <a:cubicBezTo>
                    <a:pt x="838" y="8431"/>
                    <a:pt x="935" y="8561"/>
                    <a:pt x="1065" y="8626"/>
                  </a:cubicBezTo>
                  <a:cubicBezTo>
                    <a:pt x="1072" y="8632"/>
                    <a:pt x="1078" y="8632"/>
                    <a:pt x="1078" y="8632"/>
                  </a:cubicBezTo>
                  <a:lnTo>
                    <a:pt x="1085" y="8632"/>
                  </a:lnTo>
                  <a:cubicBezTo>
                    <a:pt x="1137" y="8658"/>
                    <a:pt x="1195" y="8665"/>
                    <a:pt x="1247" y="8665"/>
                  </a:cubicBezTo>
                  <a:cubicBezTo>
                    <a:pt x="1266" y="8665"/>
                    <a:pt x="1279" y="8665"/>
                    <a:pt x="1299" y="8671"/>
                  </a:cubicBezTo>
                  <a:lnTo>
                    <a:pt x="4637" y="8307"/>
                  </a:lnTo>
                  <a:cubicBezTo>
                    <a:pt x="4747" y="8288"/>
                    <a:pt x="4851" y="8236"/>
                    <a:pt x="4923" y="8145"/>
                  </a:cubicBezTo>
                  <a:cubicBezTo>
                    <a:pt x="4988" y="8054"/>
                    <a:pt x="5020" y="7944"/>
                    <a:pt x="5014" y="7827"/>
                  </a:cubicBezTo>
                  <a:lnTo>
                    <a:pt x="4208" y="391"/>
                  </a:lnTo>
                  <a:cubicBezTo>
                    <a:pt x="4202" y="332"/>
                    <a:pt x="4195" y="287"/>
                    <a:pt x="4169" y="248"/>
                  </a:cubicBezTo>
                  <a:cubicBezTo>
                    <a:pt x="4143" y="196"/>
                    <a:pt x="4111" y="157"/>
                    <a:pt x="4079" y="124"/>
                  </a:cubicBezTo>
                  <a:cubicBezTo>
                    <a:pt x="4040" y="85"/>
                    <a:pt x="4001" y="53"/>
                    <a:pt x="3949" y="33"/>
                  </a:cubicBezTo>
                  <a:cubicBezTo>
                    <a:pt x="3897" y="7"/>
                    <a:pt x="3838" y="1"/>
                    <a:pt x="3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88;p60">
              <a:extLst>
                <a:ext uri="{FF2B5EF4-FFF2-40B4-BE49-F238E27FC236}">
                  <a16:creationId xmlns:a16="http://schemas.microsoft.com/office/drawing/2014/main" id="{413FED7A-2765-DB45-898D-2DDDB984FDD4}"/>
                </a:ext>
              </a:extLst>
            </p:cNvPr>
            <p:cNvSpPr/>
            <p:nvPr/>
          </p:nvSpPr>
          <p:spPr>
            <a:xfrm>
              <a:off x="1884250" y="3163725"/>
              <a:ext cx="114325" cy="102000"/>
            </a:xfrm>
            <a:custGeom>
              <a:avLst/>
              <a:gdLst/>
              <a:ahLst/>
              <a:cxnLst/>
              <a:rect l="l" t="t" r="r" b="b"/>
              <a:pathLst>
                <a:path w="4573" h="4080" extrusionOk="0">
                  <a:moveTo>
                    <a:pt x="4118" y="1"/>
                  </a:moveTo>
                  <a:lnTo>
                    <a:pt x="59" y="449"/>
                  </a:lnTo>
                  <a:cubicBezTo>
                    <a:pt x="27" y="455"/>
                    <a:pt x="1" y="488"/>
                    <a:pt x="1" y="520"/>
                  </a:cubicBezTo>
                  <a:cubicBezTo>
                    <a:pt x="7" y="579"/>
                    <a:pt x="66" y="1098"/>
                    <a:pt x="131" y="1722"/>
                  </a:cubicBezTo>
                  <a:cubicBezTo>
                    <a:pt x="131" y="1722"/>
                    <a:pt x="384" y="3995"/>
                    <a:pt x="384" y="4021"/>
                  </a:cubicBezTo>
                  <a:cubicBezTo>
                    <a:pt x="384" y="4040"/>
                    <a:pt x="390" y="4053"/>
                    <a:pt x="403" y="4060"/>
                  </a:cubicBezTo>
                  <a:cubicBezTo>
                    <a:pt x="416" y="4073"/>
                    <a:pt x="429" y="4079"/>
                    <a:pt x="449" y="4079"/>
                  </a:cubicBezTo>
                  <a:lnTo>
                    <a:pt x="4514" y="3631"/>
                  </a:lnTo>
                  <a:cubicBezTo>
                    <a:pt x="4547" y="3625"/>
                    <a:pt x="4573" y="3592"/>
                    <a:pt x="4573" y="3560"/>
                  </a:cubicBezTo>
                  <a:lnTo>
                    <a:pt x="4424" y="2209"/>
                  </a:lnTo>
                  <a:lnTo>
                    <a:pt x="4190" y="59"/>
                  </a:lnTo>
                  <a:cubicBezTo>
                    <a:pt x="4190" y="46"/>
                    <a:pt x="4183" y="27"/>
                    <a:pt x="4164" y="20"/>
                  </a:cubicBezTo>
                  <a:cubicBezTo>
                    <a:pt x="4157" y="14"/>
                    <a:pt x="4138" y="1"/>
                    <a:pt x="4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89;p60">
              <a:extLst>
                <a:ext uri="{FF2B5EF4-FFF2-40B4-BE49-F238E27FC236}">
                  <a16:creationId xmlns:a16="http://schemas.microsoft.com/office/drawing/2014/main" id="{DC7955B8-4D8E-6147-B082-5059F5986078}"/>
                </a:ext>
              </a:extLst>
            </p:cNvPr>
            <p:cNvSpPr/>
            <p:nvPr/>
          </p:nvSpPr>
          <p:spPr>
            <a:xfrm>
              <a:off x="1887500" y="3196200"/>
              <a:ext cx="110925" cy="69525"/>
            </a:xfrm>
            <a:custGeom>
              <a:avLst/>
              <a:gdLst/>
              <a:ahLst/>
              <a:cxnLst/>
              <a:rect l="l" t="t" r="r" b="b"/>
              <a:pathLst>
                <a:path w="4437" h="2781" extrusionOk="0">
                  <a:moveTo>
                    <a:pt x="520" y="1"/>
                  </a:moveTo>
                  <a:cubicBezTo>
                    <a:pt x="403" y="1"/>
                    <a:pt x="299" y="53"/>
                    <a:pt x="228" y="131"/>
                  </a:cubicBezTo>
                  <a:lnTo>
                    <a:pt x="14" y="377"/>
                  </a:lnTo>
                  <a:cubicBezTo>
                    <a:pt x="1" y="390"/>
                    <a:pt x="1" y="410"/>
                    <a:pt x="1" y="423"/>
                  </a:cubicBezTo>
                  <a:cubicBezTo>
                    <a:pt x="1" y="423"/>
                    <a:pt x="72" y="1105"/>
                    <a:pt x="98" y="1319"/>
                  </a:cubicBezTo>
                  <a:cubicBezTo>
                    <a:pt x="163" y="1910"/>
                    <a:pt x="234" y="2598"/>
                    <a:pt x="254" y="2722"/>
                  </a:cubicBezTo>
                  <a:cubicBezTo>
                    <a:pt x="254" y="2741"/>
                    <a:pt x="260" y="2754"/>
                    <a:pt x="273" y="2761"/>
                  </a:cubicBezTo>
                  <a:cubicBezTo>
                    <a:pt x="286" y="2774"/>
                    <a:pt x="299" y="2780"/>
                    <a:pt x="319" y="2780"/>
                  </a:cubicBezTo>
                  <a:lnTo>
                    <a:pt x="4384" y="2319"/>
                  </a:lnTo>
                  <a:cubicBezTo>
                    <a:pt x="4417" y="2306"/>
                    <a:pt x="4436" y="2274"/>
                    <a:pt x="4436" y="2241"/>
                  </a:cubicBezTo>
                  <a:lnTo>
                    <a:pt x="4294" y="897"/>
                  </a:lnTo>
                  <a:cubicBezTo>
                    <a:pt x="4294" y="877"/>
                    <a:pt x="4287" y="864"/>
                    <a:pt x="4268" y="858"/>
                  </a:cubicBezTo>
                  <a:lnTo>
                    <a:pt x="4157" y="760"/>
                  </a:lnTo>
                  <a:lnTo>
                    <a:pt x="3586" y="280"/>
                  </a:lnTo>
                  <a:cubicBezTo>
                    <a:pt x="3521" y="221"/>
                    <a:pt x="3430" y="189"/>
                    <a:pt x="3345" y="189"/>
                  </a:cubicBezTo>
                  <a:cubicBezTo>
                    <a:pt x="3228" y="189"/>
                    <a:pt x="3118" y="247"/>
                    <a:pt x="3040" y="338"/>
                  </a:cubicBezTo>
                  <a:cubicBezTo>
                    <a:pt x="3040" y="345"/>
                    <a:pt x="2800" y="683"/>
                    <a:pt x="2572" y="975"/>
                  </a:cubicBezTo>
                  <a:cubicBezTo>
                    <a:pt x="2371" y="1235"/>
                    <a:pt x="2287" y="1326"/>
                    <a:pt x="2254" y="1358"/>
                  </a:cubicBezTo>
                  <a:cubicBezTo>
                    <a:pt x="2209" y="1326"/>
                    <a:pt x="2053" y="1215"/>
                    <a:pt x="1579" y="806"/>
                  </a:cubicBezTo>
                  <a:cubicBezTo>
                    <a:pt x="1248" y="520"/>
                    <a:pt x="910" y="215"/>
                    <a:pt x="780" y="98"/>
                  </a:cubicBezTo>
                  <a:lnTo>
                    <a:pt x="767" y="92"/>
                  </a:lnTo>
                  <a:cubicBezTo>
                    <a:pt x="696" y="33"/>
                    <a:pt x="605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90;p60">
              <a:extLst>
                <a:ext uri="{FF2B5EF4-FFF2-40B4-BE49-F238E27FC236}">
                  <a16:creationId xmlns:a16="http://schemas.microsoft.com/office/drawing/2014/main" id="{D84AFE44-AA11-1949-908B-3650E6DE0114}"/>
                </a:ext>
              </a:extLst>
            </p:cNvPr>
            <p:cNvSpPr/>
            <p:nvPr/>
          </p:nvSpPr>
          <p:spPr>
            <a:xfrm>
              <a:off x="1876150" y="3097325"/>
              <a:ext cx="128775" cy="220150"/>
            </a:xfrm>
            <a:custGeom>
              <a:avLst/>
              <a:gdLst/>
              <a:ahLst/>
              <a:cxnLst/>
              <a:rect l="l" t="t" r="r" b="b"/>
              <a:pathLst>
                <a:path w="5151" h="8806" extrusionOk="0">
                  <a:moveTo>
                    <a:pt x="3845" y="124"/>
                  </a:moveTo>
                  <a:cubicBezTo>
                    <a:pt x="3897" y="124"/>
                    <a:pt x="3942" y="137"/>
                    <a:pt x="3994" y="156"/>
                  </a:cubicBezTo>
                  <a:cubicBezTo>
                    <a:pt x="4033" y="176"/>
                    <a:pt x="4072" y="202"/>
                    <a:pt x="4105" y="234"/>
                  </a:cubicBezTo>
                  <a:cubicBezTo>
                    <a:pt x="4137" y="260"/>
                    <a:pt x="4163" y="293"/>
                    <a:pt x="4182" y="332"/>
                  </a:cubicBezTo>
                  <a:cubicBezTo>
                    <a:pt x="4195" y="371"/>
                    <a:pt x="4215" y="410"/>
                    <a:pt x="4215" y="449"/>
                  </a:cubicBezTo>
                  <a:lnTo>
                    <a:pt x="4442" y="2585"/>
                  </a:lnTo>
                  <a:lnTo>
                    <a:pt x="383" y="3033"/>
                  </a:lnTo>
                  <a:lnTo>
                    <a:pt x="143" y="890"/>
                  </a:lnTo>
                  <a:cubicBezTo>
                    <a:pt x="123" y="695"/>
                    <a:pt x="266" y="514"/>
                    <a:pt x="468" y="494"/>
                  </a:cubicBezTo>
                  <a:lnTo>
                    <a:pt x="3806" y="124"/>
                  </a:lnTo>
                  <a:close/>
                  <a:moveTo>
                    <a:pt x="4462" y="2722"/>
                  </a:moveTo>
                  <a:cubicBezTo>
                    <a:pt x="4553" y="3592"/>
                    <a:pt x="4618" y="4228"/>
                    <a:pt x="4670" y="4683"/>
                  </a:cubicBezTo>
                  <a:lnTo>
                    <a:pt x="4657" y="4670"/>
                  </a:lnTo>
                  <a:lnTo>
                    <a:pt x="4092" y="4196"/>
                  </a:lnTo>
                  <a:cubicBezTo>
                    <a:pt x="4007" y="4131"/>
                    <a:pt x="3903" y="4086"/>
                    <a:pt x="3806" y="4086"/>
                  </a:cubicBezTo>
                  <a:cubicBezTo>
                    <a:pt x="3676" y="4086"/>
                    <a:pt x="3546" y="4144"/>
                    <a:pt x="3468" y="4248"/>
                  </a:cubicBezTo>
                  <a:lnTo>
                    <a:pt x="3455" y="4261"/>
                  </a:lnTo>
                  <a:cubicBezTo>
                    <a:pt x="3455" y="4261"/>
                    <a:pt x="3208" y="4605"/>
                    <a:pt x="2988" y="4897"/>
                  </a:cubicBezTo>
                  <a:cubicBezTo>
                    <a:pt x="2838" y="5092"/>
                    <a:pt x="2760" y="5190"/>
                    <a:pt x="2708" y="5235"/>
                  </a:cubicBezTo>
                  <a:cubicBezTo>
                    <a:pt x="2637" y="5177"/>
                    <a:pt x="2468" y="5040"/>
                    <a:pt x="2085" y="4715"/>
                  </a:cubicBezTo>
                  <a:cubicBezTo>
                    <a:pt x="1734" y="4410"/>
                    <a:pt x="1377" y="4099"/>
                    <a:pt x="1279" y="4008"/>
                  </a:cubicBezTo>
                  <a:lnTo>
                    <a:pt x="1273" y="4001"/>
                  </a:lnTo>
                  <a:cubicBezTo>
                    <a:pt x="1195" y="3923"/>
                    <a:pt x="1085" y="3884"/>
                    <a:pt x="981" y="3884"/>
                  </a:cubicBezTo>
                  <a:cubicBezTo>
                    <a:pt x="851" y="3884"/>
                    <a:pt x="727" y="3943"/>
                    <a:pt x="643" y="4040"/>
                  </a:cubicBezTo>
                  <a:lnTo>
                    <a:pt x="513" y="4196"/>
                  </a:lnTo>
                  <a:lnTo>
                    <a:pt x="500" y="4118"/>
                  </a:lnTo>
                  <a:lnTo>
                    <a:pt x="403" y="3196"/>
                  </a:lnTo>
                  <a:lnTo>
                    <a:pt x="403" y="3170"/>
                  </a:lnTo>
                  <a:lnTo>
                    <a:pt x="4462" y="2722"/>
                  </a:lnTo>
                  <a:close/>
                  <a:moveTo>
                    <a:pt x="981" y="4008"/>
                  </a:moveTo>
                  <a:cubicBezTo>
                    <a:pt x="1052" y="4008"/>
                    <a:pt x="1130" y="4027"/>
                    <a:pt x="1182" y="4079"/>
                  </a:cubicBezTo>
                  <a:lnTo>
                    <a:pt x="1189" y="4086"/>
                  </a:lnTo>
                  <a:cubicBezTo>
                    <a:pt x="1254" y="4144"/>
                    <a:pt x="1630" y="4482"/>
                    <a:pt x="1994" y="4800"/>
                  </a:cubicBezTo>
                  <a:cubicBezTo>
                    <a:pt x="2280" y="5047"/>
                    <a:pt x="2559" y="5281"/>
                    <a:pt x="2669" y="5352"/>
                  </a:cubicBezTo>
                  <a:lnTo>
                    <a:pt x="3338" y="5826"/>
                  </a:lnTo>
                  <a:cubicBezTo>
                    <a:pt x="3345" y="5833"/>
                    <a:pt x="3358" y="5833"/>
                    <a:pt x="3377" y="5833"/>
                  </a:cubicBezTo>
                  <a:cubicBezTo>
                    <a:pt x="3403" y="5833"/>
                    <a:pt x="3416" y="5826"/>
                    <a:pt x="3436" y="5807"/>
                  </a:cubicBezTo>
                  <a:cubicBezTo>
                    <a:pt x="3455" y="5774"/>
                    <a:pt x="3449" y="5735"/>
                    <a:pt x="3416" y="5716"/>
                  </a:cubicBezTo>
                  <a:lnTo>
                    <a:pt x="2812" y="5293"/>
                  </a:lnTo>
                  <a:cubicBezTo>
                    <a:pt x="2890" y="5216"/>
                    <a:pt x="2988" y="5092"/>
                    <a:pt x="3085" y="4962"/>
                  </a:cubicBezTo>
                  <a:cubicBezTo>
                    <a:pt x="3299" y="4670"/>
                    <a:pt x="3546" y="4339"/>
                    <a:pt x="3566" y="4319"/>
                  </a:cubicBezTo>
                  <a:cubicBezTo>
                    <a:pt x="3624" y="4248"/>
                    <a:pt x="3715" y="4209"/>
                    <a:pt x="3806" y="4209"/>
                  </a:cubicBezTo>
                  <a:cubicBezTo>
                    <a:pt x="3877" y="4209"/>
                    <a:pt x="3949" y="4235"/>
                    <a:pt x="4007" y="4280"/>
                  </a:cubicBezTo>
                  <a:lnTo>
                    <a:pt x="4579" y="4761"/>
                  </a:lnTo>
                  <a:lnTo>
                    <a:pt x="4689" y="4858"/>
                  </a:lnTo>
                  <a:cubicBezTo>
                    <a:pt x="4838" y="6196"/>
                    <a:pt x="4786" y="5748"/>
                    <a:pt x="4838" y="6203"/>
                  </a:cubicBezTo>
                  <a:lnTo>
                    <a:pt x="773" y="6670"/>
                  </a:lnTo>
                  <a:lnTo>
                    <a:pt x="753" y="6501"/>
                  </a:lnTo>
                  <a:cubicBezTo>
                    <a:pt x="721" y="6216"/>
                    <a:pt x="656" y="5605"/>
                    <a:pt x="591" y="4988"/>
                  </a:cubicBezTo>
                  <a:lnTo>
                    <a:pt x="526" y="4365"/>
                  </a:lnTo>
                  <a:lnTo>
                    <a:pt x="740" y="4118"/>
                  </a:lnTo>
                  <a:cubicBezTo>
                    <a:pt x="805" y="4047"/>
                    <a:pt x="890" y="4008"/>
                    <a:pt x="981" y="4008"/>
                  </a:cubicBezTo>
                  <a:close/>
                  <a:moveTo>
                    <a:pt x="4845" y="6359"/>
                  </a:moveTo>
                  <a:lnTo>
                    <a:pt x="5014" y="7904"/>
                  </a:lnTo>
                  <a:cubicBezTo>
                    <a:pt x="5027" y="7995"/>
                    <a:pt x="5001" y="8080"/>
                    <a:pt x="4936" y="8164"/>
                  </a:cubicBezTo>
                  <a:cubicBezTo>
                    <a:pt x="4871" y="8235"/>
                    <a:pt x="4786" y="8287"/>
                    <a:pt x="4689" y="8300"/>
                  </a:cubicBezTo>
                  <a:cubicBezTo>
                    <a:pt x="2197" y="8553"/>
                    <a:pt x="1504" y="8662"/>
                    <a:pt x="1278" y="8662"/>
                  </a:cubicBezTo>
                  <a:cubicBezTo>
                    <a:pt x="1208" y="8662"/>
                    <a:pt x="1183" y="8652"/>
                    <a:pt x="1163" y="8632"/>
                  </a:cubicBezTo>
                  <a:cubicBezTo>
                    <a:pt x="1046" y="8586"/>
                    <a:pt x="968" y="8469"/>
                    <a:pt x="948" y="8339"/>
                  </a:cubicBezTo>
                  <a:lnTo>
                    <a:pt x="857" y="7515"/>
                  </a:lnTo>
                  <a:lnTo>
                    <a:pt x="786" y="6807"/>
                  </a:lnTo>
                  <a:lnTo>
                    <a:pt x="4845" y="6359"/>
                  </a:lnTo>
                  <a:close/>
                  <a:moveTo>
                    <a:pt x="3793" y="1"/>
                  </a:moveTo>
                  <a:lnTo>
                    <a:pt x="455" y="371"/>
                  </a:lnTo>
                  <a:cubicBezTo>
                    <a:pt x="325" y="384"/>
                    <a:pt x="201" y="449"/>
                    <a:pt x="123" y="546"/>
                  </a:cubicBezTo>
                  <a:cubicBezTo>
                    <a:pt x="39" y="650"/>
                    <a:pt x="0" y="780"/>
                    <a:pt x="13" y="910"/>
                  </a:cubicBezTo>
                  <a:lnTo>
                    <a:pt x="260" y="3183"/>
                  </a:lnTo>
                  <a:lnTo>
                    <a:pt x="260" y="3202"/>
                  </a:lnTo>
                  <a:lnTo>
                    <a:pt x="260" y="3209"/>
                  </a:lnTo>
                  <a:lnTo>
                    <a:pt x="266" y="3300"/>
                  </a:lnTo>
                  <a:cubicBezTo>
                    <a:pt x="292" y="3495"/>
                    <a:pt x="331" y="3910"/>
                    <a:pt x="390" y="4397"/>
                  </a:cubicBezTo>
                  <a:lnTo>
                    <a:pt x="396" y="4469"/>
                  </a:lnTo>
                  <a:lnTo>
                    <a:pt x="396" y="4495"/>
                  </a:lnTo>
                  <a:cubicBezTo>
                    <a:pt x="422" y="4754"/>
                    <a:pt x="455" y="5027"/>
                    <a:pt x="487" y="5293"/>
                  </a:cubicBezTo>
                  <a:cubicBezTo>
                    <a:pt x="552" y="5891"/>
                    <a:pt x="624" y="6586"/>
                    <a:pt x="643" y="6703"/>
                  </a:cubicBezTo>
                  <a:lnTo>
                    <a:pt x="643" y="6716"/>
                  </a:lnTo>
                  <a:lnTo>
                    <a:pt x="727" y="7541"/>
                  </a:lnTo>
                  <a:lnTo>
                    <a:pt x="818" y="8365"/>
                  </a:lnTo>
                  <a:cubicBezTo>
                    <a:pt x="851" y="8677"/>
                    <a:pt x="1117" y="8762"/>
                    <a:pt x="1130" y="8775"/>
                  </a:cubicBezTo>
                  <a:cubicBezTo>
                    <a:pt x="1183" y="8795"/>
                    <a:pt x="1222" y="8806"/>
                    <a:pt x="1296" y="8806"/>
                  </a:cubicBezTo>
                  <a:cubicBezTo>
                    <a:pt x="1532" y="8806"/>
                    <a:pt x="2130" y="8698"/>
                    <a:pt x="4702" y="8437"/>
                  </a:cubicBezTo>
                  <a:cubicBezTo>
                    <a:pt x="4825" y="8424"/>
                    <a:pt x="4949" y="8359"/>
                    <a:pt x="5033" y="8255"/>
                  </a:cubicBezTo>
                  <a:cubicBezTo>
                    <a:pt x="5111" y="8145"/>
                    <a:pt x="5150" y="8028"/>
                    <a:pt x="5137" y="7885"/>
                  </a:cubicBezTo>
                  <a:lnTo>
                    <a:pt x="4968" y="6222"/>
                  </a:lnTo>
                  <a:lnTo>
                    <a:pt x="4929" y="5884"/>
                  </a:lnTo>
                  <a:lnTo>
                    <a:pt x="4929" y="5859"/>
                  </a:lnTo>
                  <a:lnTo>
                    <a:pt x="4916" y="5807"/>
                  </a:lnTo>
                  <a:lnTo>
                    <a:pt x="4611" y="2962"/>
                  </a:lnTo>
                  <a:lnTo>
                    <a:pt x="4585" y="2722"/>
                  </a:lnTo>
                  <a:lnTo>
                    <a:pt x="4345" y="442"/>
                  </a:lnTo>
                  <a:cubicBezTo>
                    <a:pt x="4332" y="384"/>
                    <a:pt x="4319" y="332"/>
                    <a:pt x="4293" y="280"/>
                  </a:cubicBezTo>
                  <a:cubicBezTo>
                    <a:pt x="4267" y="234"/>
                    <a:pt x="4234" y="182"/>
                    <a:pt x="4195" y="143"/>
                  </a:cubicBezTo>
                  <a:cubicBezTo>
                    <a:pt x="4157" y="98"/>
                    <a:pt x="4098" y="72"/>
                    <a:pt x="4040" y="46"/>
                  </a:cubicBezTo>
                  <a:cubicBezTo>
                    <a:pt x="3988" y="20"/>
                    <a:pt x="3910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391;p60">
              <a:extLst>
                <a:ext uri="{FF2B5EF4-FFF2-40B4-BE49-F238E27FC236}">
                  <a16:creationId xmlns:a16="http://schemas.microsoft.com/office/drawing/2014/main" id="{5FB2A8B6-EC21-D448-9C76-B2C6276ED901}"/>
                </a:ext>
              </a:extLst>
            </p:cNvPr>
            <p:cNvSpPr/>
            <p:nvPr/>
          </p:nvSpPr>
          <p:spPr>
            <a:xfrm>
              <a:off x="1943525" y="3317175"/>
              <a:ext cx="20325" cy="19175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64" y="0"/>
                  </a:moveTo>
                  <a:cubicBezTo>
                    <a:pt x="156" y="26"/>
                    <a:pt x="0" y="214"/>
                    <a:pt x="26" y="422"/>
                  </a:cubicBezTo>
                  <a:cubicBezTo>
                    <a:pt x="46" y="617"/>
                    <a:pt x="208" y="766"/>
                    <a:pt x="403" y="766"/>
                  </a:cubicBezTo>
                  <a:lnTo>
                    <a:pt x="448" y="766"/>
                  </a:lnTo>
                  <a:cubicBezTo>
                    <a:pt x="656" y="740"/>
                    <a:pt x="812" y="552"/>
                    <a:pt x="786" y="344"/>
                  </a:cubicBezTo>
                  <a:cubicBezTo>
                    <a:pt x="760" y="149"/>
                    <a:pt x="598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392;p60">
              <a:extLst>
                <a:ext uri="{FF2B5EF4-FFF2-40B4-BE49-F238E27FC236}">
                  <a16:creationId xmlns:a16="http://schemas.microsoft.com/office/drawing/2014/main" id="{6B6222DB-5041-AE46-8326-AFFA68AB1F01}"/>
                </a:ext>
              </a:extLst>
            </p:cNvPr>
            <p:cNvSpPr/>
            <p:nvPr/>
          </p:nvSpPr>
          <p:spPr>
            <a:xfrm>
              <a:off x="1941900" y="3315325"/>
              <a:ext cx="23550" cy="22525"/>
            </a:xfrm>
            <a:custGeom>
              <a:avLst/>
              <a:gdLst/>
              <a:ahLst/>
              <a:cxnLst/>
              <a:rect l="l" t="t" r="r" b="b"/>
              <a:pathLst>
                <a:path w="942" h="901" extrusionOk="0">
                  <a:moveTo>
                    <a:pt x="462" y="138"/>
                  </a:moveTo>
                  <a:cubicBezTo>
                    <a:pt x="632" y="138"/>
                    <a:pt x="774" y="258"/>
                    <a:pt x="786" y="425"/>
                  </a:cubicBezTo>
                  <a:cubicBezTo>
                    <a:pt x="806" y="594"/>
                    <a:pt x="656" y="775"/>
                    <a:pt x="468" y="775"/>
                  </a:cubicBezTo>
                  <a:cubicBezTo>
                    <a:pt x="306" y="775"/>
                    <a:pt x="169" y="652"/>
                    <a:pt x="156" y="490"/>
                  </a:cubicBezTo>
                  <a:cubicBezTo>
                    <a:pt x="137" y="314"/>
                    <a:pt x="260" y="158"/>
                    <a:pt x="435" y="139"/>
                  </a:cubicBezTo>
                  <a:cubicBezTo>
                    <a:pt x="444" y="138"/>
                    <a:pt x="453" y="138"/>
                    <a:pt x="462" y="138"/>
                  </a:cubicBezTo>
                  <a:close/>
                  <a:moveTo>
                    <a:pt x="466" y="0"/>
                  </a:moveTo>
                  <a:cubicBezTo>
                    <a:pt x="451" y="0"/>
                    <a:pt x="437" y="1"/>
                    <a:pt x="422" y="3"/>
                  </a:cubicBezTo>
                  <a:cubicBezTo>
                    <a:pt x="176" y="29"/>
                    <a:pt x="0" y="256"/>
                    <a:pt x="20" y="496"/>
                  </a:cubicBezTo>
                  <a:cubicBezTo>
                    <a:pt x="44" y="736"/>
                    <a:pt x="250" y="900"/>
                    <a:pt x="481" y="900"/>
                  </a:cubicBezTo>
                  <a:cubicBezTo>
                    <a:pt x="494" y="900"/>
                    <a:pt x="507" y="900"/>
                    <a:pt x="520" y="899"/>
                  </a:cubicBezTo>
                  <a:cubicBezTo>
                    <a:pt x="760" y="873"/>
                    <a:pt x="942" y="646"/>
                    <a:pt x="916" y="399"/>
                  </a:cubicBezTo>
                  <a:cubicBezTo>
                    <a:pt x="892" y="185"/>
                    <a:pt x="68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393;p60">
              <a:extLst>
                <a:ext uri="{FF2B5EF4-FFF2-40B4-BE49-F238E27FC236}">
                  <a16:creationId xmlns:a16="http://schemas.microsoft.com/office/drawing/2014/main" id="{0723B3A3-E2E0-704C-A635-0A1F8BB7122B}"/>
                </a:ext>
              </a:extLst>
            </p:cNvPr>
            <p:cNvSpPr/>
            <p:nvPr/>
          </p:nvSpPr>
          <p:spPr>
            <a:xfrm>
              <a:off x="1893025" y="3078725"/>
              <a:ext cx="126025" cy="269025"/>
            </a:xfrm>
            <a:custGeom>
              <a:avLst/>
              <a:gdLst/>
              <a:ahLst/>
              <a:cxnLst/>
              <a:rect l="l" t="t" r="r" b="b"/>
              <a:pathLst>
                <a:path w="5041" h="10761" extrusionOk="0">
                  <a:moveTo>
                    <a:pt x="3490" y="1"/>
                  </a:moveTo>
                  <a:cubicBezTo>
                    <a:pt x="3470" y="1"/>
                    <a:pt x="3450" y="2"/>
                    <a:pt x="3430" y="4"/>
                  </a:cubicBezTo>
                  <a:lnTo>
                    <a:pt x="3352" y="11"/>
                  </a:lnTo>
                  <a:cubicBezTo>
                    <a:pt x="3657" y="1875"/>
                    <a:pt x="4092" y="6187"/>
                    <a:pt x="4222" y="7622"/>
                  </a:cubicBezTo>
                  <a:cubicBezTo>
                    <a:pt x="4267" y="8226"/>
                    <a:pt x="4560" y="9148"/>
                    <a:pt x="4014" y="9603"/>
                  </a:cubicBezTo>
                  <a:cubicBezTo>
                    <a:pt x="3417" y="10110"/>
                    <a:pt x="799" y="9616"/>
                    <a:pt x="0" y="10597"/>
                  </a:cubicBezTo>
                  <a:cubicBezTo>
                    <a:pt x="102" y="10698"/>
                    <a:pt x="241" y="10761"/>
                    <a:pt x="393" y="10761"/>
                  </a:cubicBezTo>
                  <a:cubicBezTo>
                    <a:pt x="407" y="10761"/>
                    <a:pt x="421" y="10760"/>
                    <a:pt x="436" y="10759"/>
                  </a:cubicBezTo>
                  <a:lnTo>
                    <a:pt x="4553" y="10311"/>
                  </a:lnTo>
                  <a:cubicBezTo>
                    <a:pt x="4839" y="10278"/>
                    <a:pt x="5040" y="10025"/>
                    <a:pt x="5008" y="9746"/>
                  </a:cubicBezTo>
                  <a:lnTo>
                    <a:pt x="4001" y="459"/>
                  </a:lnTo>
                  <a:cubicBezTo>
                    <a:pt x="3971" y="193"/>
                    <a:pt x="3750" y="1"/>
                    <a:pt x="3490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94;p60">
              <a:extLst>
                <a:ext uri="{FF2B5EF4-FFF2-40B4-BE49-F238E27FC236}">
                  <a16:creationId xmlns:a16="http://schemas.microsoft.com/office/drawing/2014/main" id="{263EE982-3B4D-9343-9FE3-A9E3B1976FAD}"/>
                </a:ext>
              </a:extLst>
            </p:cNvPr>
            <p:cNvSpPr/>
            <p:nvPr/>
          </p:nvSpPr>
          <p:spPr>
            <a:xfrm>
              <a:off x="1893350" y="3147825"/>
              <a:ext cx="16425" cy="15775"/>
            </a:xfrm>
            <a:custGeom>
              <a:avLst/>
              <a:gdLst/>
              <a:ahLst/>
              <a:cxnLst/>
              <a:rect l="l" t="t" r="r" b="b"/>
              <a:pathLst>
                <a:path w="657" h="631" extrusionOk="0">
                  <a:moveTo>
                    <a:pt x="299" y="0"/>
                  </a:moveTo>
                  <a:cubicBezTo>
                    <a:pt x="124" y="13"/>
                    <a:pt x="0" y="176"/>
                    <a:pt x="13" y="345"/>
                  </a:cubicBezTo>
                  <a:cubicBezTo>
                    <a:pt x="33" y="507"/>
                    <a:pt x="169" y="630"/>
                    <a:pt x="332" y="630"/>
                  </a:cubicBezTo>
                  <a:lnTo>
                    <a:pt x="377" y="630"/>
                  </a:lnTo>
                  <a:cubicBezTo>
                    <a:pt x="455" y="624"/>
                    <a:pt x="540" y="585"/>
                    <a:pt x="585" y="520"/>
                  </a:cubicBezTo>
                  <a:cubicBezTo>
                    <a:pt x="637" y="455"/>
                    <a:pt x="656" y="364"/>
                    <a:pt x="650" y="280"/>
                  </a:cubicBezTo>
                  <a:cubicBezTo>
                    <a:pt x="637" y="117"/>
                    <a:pt x="49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95;p60">
              <a:extLst>
                <a:ext uri="{FF2B5EF4-FFF2-40B4-BE49-F238E27FC236}">
                  <a16:creationId xmlns:a16="http://schemas.microsoft.com/office/drawing/2014/main" id="{42E49330-0053-DC4F-918F-6C857DC16B35}"/>
                </a:ext>
              </a:extLst>
            </p:cNvPr>
            <p:cNvSpPr/>
            <p:nvPr/>
          </p:nvSpPr>
          <p:spPr>
            <a:xfrm>
              <a:off x="1934600" y="3277200"/>
              <a:ext cx="28600" cy="6225"/>
            </a:xfrm>
            <a:custGeom>
              <a:avLst/>
              <a:gdLst/>
              <a:ahLst/>
              <a:cxnLst/>
              <a:rect l="l" t="t" r="r" b="b"/>
              <a:pathLst>
                <a:path w="1144" h="249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lnTo>
                    <a:pt x="65" y="118"/>
                  </a:lnTo>
                  <a:cubicBezTo>
                    <a:pt x="33" y="118"/>
                    <a:pt x="0" y="151"/>
                    <a:pt x="7" y="190"/>
                  </a:cubicBezTo>
                  <a:cubicBezTo>
                    <a:pt x="7" y="222"/>
                    <a:pt x="39" y="248"/>
                    <a:pt x="72" y="248"/>
                  </a:cubicBezTo>
                  <a:lnTo>
                    <a:pt x="78" y="248"/>
                  </a:lnTo>
                  <a:lnTo>
                    <a:pt x="1078" y="131"/>
                  </a:lnTo>
                  <a:cubicBezTo>
                    <a:pt x="1111" y="131"/>
                    <a:pt x="1143" y="99"/>
                    <a:pt x="1137" y="60"/>
                  </a:cubicBezTo>
                  <a:cubicBezTo>
                    <a:pt x="1137" y="30"/>
                    <a:pt x="1110" y="1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96;p60">
              <a:extLst>
                <a:ext uri="{FF2B5EF4-FFF2-40B4-BE49-F238E27FC236}">
                  <a16:creationId xmlns:a16="http://schemas.microsoft.com/office/drawing/2014/main" id="{7EEFB166-7792-BE48-A8A3-1F6329174C21}"/>
                </a:ext>
              </a:extLst>
            </p:cNvPr>
            <p:cNvSpPr/>
            <p:nvPr/>
          </p:nvSpPr>
          <p:spPr>
            <a:xfrm>
              <a:off x="1934100" y="3269075"/>
              <a:ext cx="38025" cy="7200"/>
            </a:xfrm>
            <a:custGeom>
              <a:avLst/>
              <a:gdLst/>
              <a:ahLst/>
              <a:cxnLst/>
              <a:rect l="l" t="t" r="r" b="b"/>
              <a:pathLst>
                <a:path w="1521" h="288" extrusionOk="0">
                  <a:moveTo>
                    <a:pt x="1454" y="1"/>
                  </a:moveTo>
                  <a:cubicBezTo>
                    <a:pt x="1450" y="1"/>
                    <a:pt x="1446" y="1"/>
                    <a:pt x="1442" y="2"/>
                  </a:cubicBezTo>
                  <a:lnTo>
                    <a:pt x="66" y="158"/>
                  </a:lnTo>
                  <a:cubicBezTo>
                    <a:pt x="33" y="158"/>
                    <a:pt x="1" y="190"/>
                    <a:pt x="7" y="229"/>
                  </a:cubicBezTo>
                  <a:cubicBezTo>
                    <a:pt x="7" y="261"/>
                    <a:pt x="46" y="287"/>
                    <a:pt x="72" y="287"/>
                  </a:cubicBezTo>
                  <a:lnTo>
                    <a:pt x="85" y="287"/>
                  </a:lnTo>
                  <a:lnTo>
                    <a:pt x="1455" y="132"/>
                  </a:lnTo>
                  <a:cubicBezTo>
                    <a:pt x="1488" y="132"/>
                    <a:pt x="1520" y="99"/>
                    <a:pt x="1514" y="60"/>
                  </a:cubicBezTo>
                  <a:cubicBezTo>
                    <a:pt x="1508" y="25"/>
                    <a:pt x="148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97;p60">
              <a:extLst>
                <a:ext uri="{FF2B5EF4-FFF2-40B4-BE49-F238E27FC236}">
                  <a16:creationId xmlns:a16="http://schemas.microsoft.com/office/drawing/2014/main" id="{7DC20B9F-F3F4-674C-89BB-967FAFC2CAD4}"/>
                </a:ext>
              </a:extLst>
            </p:cNvPr>
            <p:cNvSpPr/>
            <p:nvPr/>
          </p:nvSpPr>
          <p:spPr>
            <a:xfrm>
              <a:off x="1906175" y="3271875"/>
              <a:ext cx="24225" cy="18850"/>
            </a:xfrm>
            <a:custGeom>
              <a:avLst/>
              <a:gdLst/>
              <a:ahLst/>
              <a:cxnLst/>
              <a:rect l="l" t="t" r="r" b="b"/>
              <a:pathLst>
                <a:path w="969" h="754" extrusionOk="0">
                  <a:moveTo>
                    <a:pt x="741" y="0"/>
                  </a:moveTo>
                  <a:cubicBezTo>
                    <a:pt x="682" y="0"/>
                    <a:pt x="592" y="26"/>
                    <a:pt x="501" y="136"/>
                  </a:cubicBezTo>
                  <a:cubicBezTo>
                    <a:pt x="488" y="143"/>
                    <a:pt x="481" y="156"/>
                    <a:pt x="468" y="175"/>
                  </a:cubicBezTo>
                  <a:cubicBezTo>
                    <a:pt x="416" y="117"/>
                    <a:pt x="332" y="59"/>
                    <a:pt x="234" y="52"/>
                  </a:cubicBezTo>
                  <a:lnTo>
                    <a:pt x="221" y="52"/>
                  </a:lnTo>
                  <a:cubicBezTo>
                    <a:pt x="156" y="52"/>
                    <a:pt x="98" y="84"/>
                    <a:pt x="59" y="136"/>
                  </a:cubicBezTo>
                  <a:cubicBezTo>
                    <a:pt x="7" y="201"/>
                    <a:pt x="1" y="273"/>
                    <a:pt x="14" y="351"/>
                  </a:cubicBezTo>
                  <a:cubicBezTo>
                    <a:pt x="65" y="546"/>
                    <a:pt x="351" y="753"/>
                    <a:pt x="514" y="753"/>
                  </a:cubicBezTo>
                  <a:cubicBezTo>
                    <a:pt x="527" y="753"/>
                    <a:pt x="553" y="753"/>
                    <a:pt x="566" y="740"/>
                  </a:cubicBezTo>
                  <a:cubicBezTo>
                    <a:pt x="741" y="688"/>
                    <a:pt x="877" y="500"/>
                    <a:pt x="936" y="344"/>
                  </a:cubicBezTo>
                  <a:cubicBezTo>
                    <a:pt x="968" y="253"/>
                    <a:pt x="955" y="162"/>
                    <a:pt x="910" y="91"/>
                  </a:cubicBezTo>
                  <a:cubicBezTo>
                    <a:pt x="871" y="33"/>
                    <a:pt x="806" y="0"/>
                    <a:pt x="7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98;p60">
              <a:extLst>
                <a:ext uri="{FF2B5EF4-FFF2-40B4-BE49-F238E27FC236}">
                  <a16:creationId xmlns:a16="http://schemas.microsoft.com/office/drawing/2014/main" id="{884BA7DF-E7D5-8540-86BC-9888EB34A504}"/>
                </a:ext>
              </a:extLst>
            </p:cNvPr>
            <p:cNvSpPr/>
            <p:nvPr/>
          </p:nvSpPr>
          <p:spPr>
            <a:xfrm>
              <a:off x="1889300" y="3197850"/>
              <a:ext cx="36700" cy="31175"/>
            </a:xfrm>
            <a:custGeom>
              <a:avLst/>
              <a:gdLst/>
              <a:ahLst/>
              <a:cxnLst/>
              <a:rect l="l" t="t" r="r" b="b"/>
              <a:pathLst>
                <a:path w="1468" h="1247" extrusionOk="0">
                  <a:moveTo>
                    <a:pt x="453" y="0"/>
                  </a:moveTo>
                  <a:cubicBezTo>
                    <a:pt x="364" y="0"/>
                    <a:pt x="275" y="38"/>
                    <a:pt x="214" y="110"/>
                  </a:cubicBezTo>
                  <a:lnTo>
                    <a:pt x="0" y="350"/>
                  </a:lnTo>
                  <a:lnTo>
                    <a:pt x="7" y="422"/>
                  </a:lnTo>
                  <a:cubicBezTo>
                    <a:pt x="39" y="694"/>
                    <a:pt x="65" y="974"/>
                    <a:pt x="98" y="1247"/>
                  </a:cubicBezTo>
                  <a:cubicBezTo>
                    <a:pt x="231" y="1138"/>
                    <a:pt x="340" y="993"/>
                    <a:pt x="503" y="993"/>
                  </a:cubicBezTo>
                  <a:cubicBezTo>
                    <a:pt x="506" y="993"/>
                    <a:pt x="510" y="993"/>
                    <a:pt x="513" y="993"/>
                  </a:cubicBezTo>
                  <a:cubicBezTo>
                    <a:pt x="585" y="993"/>
                    <a:pt x="656" y="1032"/>
                    <a:pt x="721" y="1058"/>
                  </a:cubicBezTo>
                  <a:cubicBezTo>
                    <a:pt x="780" y="1080"/>
                    <a:pt x="842" y="1090"/>
                    <a:pt x="905" y="1090"/>
                  </a:cubicBezTo>
                  <a:cubicBezTo>
                    <a:pt x="1123" y="1090"/>
                    <a:pt x="1347" y="966"/>
                    <a:pt x="1468" y="779"/>
                  </a:cubicBezTo>
                  <a:cubicBezTo>
                    <a:pt x="1104" y="474"/>
                    <a:pt x="721" y="129"/>
                    <a:pt x="669" y="84"/>
                  </a:cubicBezTo>
                  <a:lnTo>
                    <a:pt x="656" y="78"/>
                  </a:lnTo>
                  <a:cubicBezTo>
                    <a:pt x="598" y="25"/>
                    <a:pt x="525" y="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99;p60">
              <a:extLst>
                <a:ext uri="{FF2B5EF4-FFF2-40B4-BE49-F238E27FC236}">
                  <a16:creationId xmlns:a16="http://schemas.microsoft.com/office/drawing/2014/main" id="{E10DE8CD-4B50-D64C-BDFE-9F3FCD231D73}"/>
                </a:ext>
              </a:extLst>
            </p:cNvPr>
            <p:cNvSpPr/>
            <p:nvPr/>
          </p:nvSpPr>
          <p:spPr>
            <a:xfrm>
              <a:off x="1953100" y="3202675"/>
              <a:ext cx="37375" cy="21350"/>
            </a:xfrm>
            <a:custGeom>
              <a:avLst/>
              <a:gdLst/>
              <a:ahLst/>
              <a:cxnLst/>
              <a:rect l="l" t="t" r="r" b="b"/>
              <a:pathLst>
                <a:path w="1495" h="854" extrusionOk="0">
                  <a:moveTo>
                    <a:pt x="718" y="0"/>
                  </a:moveTo>
                  <a:cubicBezTo>
                    <a:pt x="629" y="0"/>
                    <a:pt x="539" y="40"/>
                    <a:pt x="475" y="118"/>
                  </a:cubicBezTo>
                  <a:cubicBezTo>
                    <a:pt x="462" y="131"/>
                    <a:pt x="215" y="463"/>
                    <a:pt x="0" y="755"/>
                  </a:cubicBezTo>
                  <a:cubicBezTo>
                    <a:pt x="72" y="818"/>
                    <a:pt x="167" y="854"/>
                    <a:pt x="261" y="854"/>
                  </a:cubicBezTo>
                  <a:cubicBezTo>
                    <a:pt x="313" y="854"/>
                    <a:pt x="364" y="843"/>
                    <a:pt x="410" y="820"/>
                  </a:cubicBezTo>
                  <a:cubicBezTo>
                    <a:pt x="556" y="743"/>
                    <a:pt x="659" y="560"/>
                    <a:pt x="823" y="560"/>
                  </a:cubicBezTo>
                  <a:cubicBezTo>
                    <a:pt x="826" y="560"/>
                    <a:pt x="829" y="560"/>
                    <a:pt x="832" y="560"/>
                  </a:cubicBezTo>
                  <a:cubicBezTo>
                    <a:pt x="897" y="560"/>
                    <a:pt x="955" y="592"/>
                    <a:pt x="1014" y="618"/>
                  </a:cubicBezTo>
                  <a:cubicBezTo>
                    <a:pt x="1069" y="638"/>
                    <a:pt x="1126" y="648"/>
                    <a:pt x="1183" y="648"/>
                  </a:cubicBezTo>
                  <a:cubicBezTo>
                    <a:pt x="1292" y="648"/>
                    <a:pt x="1400" y="613"/>
                    <a:pt x="1494" y="553"/>
                  </a:cubicBezTo>
                  <a:lnTo>
                    <a:pt x="923" y="79"/>
                  </a:lnTo>
                  <a:cubicBezTo>
                    <a:pt x="864" y="27"/>
                    <a:pt x="791" y="0"/>
                    <a:pt x="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00;p60">
              <a:extLst>
                <a:ext uri="{FF2B5EF4-FFF2-40B4-BE49-F238E27FC236}">
                  <a16:creationId xmlns:a16="http://schemas.microsoft.com/office/drawing/2014/main" id="{EFA69D01-1DEC-CA45-A8A9-08CAF66FA590}"/>
                </a:ext>
              </a:extLst>
            </p:cNvPr>
            <p:cNvSpPr/>
            <p:nvPr/>
          </p:nvSpPr>
          <p:spPr>
            <a:xfrm>
              <a:off x="1930525" y="3183700"/>
              <a:ext cx="21300" cy="20475"/>
            </a:xfrm>
            <a:custGeom>
              <a:avLst/>
              <a:gdLst/>
              <a:ahLst/>
              <a:cxnLst/>
              <a:rect l="l" t="t" r="r" b="b"/>
              <a:pathLst>
                <a:path w="852" h="819" extrusionOk="0">
                  <a:moveTo>
                    <a:pt x="390" y="1"/>
                  </a:moveTo>
                  <a:cubicBezTo>
                    <a:pt x="170" y="27"/>
                    <a:pt x="1" y="228"/>
                    <a:pt x="14" y="436"/>
                  </a:cubicBezTo>
                  <a:cubicBezTo>
                    <a:pt x="27" y="533"/>
                    <a:pt x="66" y="624"/>
                    <a:pt x="137" y="695"/>
                  </a:cubicBezTo>
                  <a:cubicBezTo>
                    <a:pt x="209" y="780"/>
                    <a:pt x="319" y="819"/>
                    <a:pt x="423" y="819"/>
                  </a:cubicBezTo>
                  <a:lnTo>
                    <a:pt x="455" y="819"/>
                  </a:lnTo>
                  <a:cubicBezTo>
                    <a:pt x="689" y="793"/>
                    <a:pt x="851" y="611"/>
                    <a:pt x="838" y="371"/>
                  </a:cubicBezTo>
                  <a:cubicBezTo>
                    <a:pt x="826" y="195"/>
                    <a:pt x="696" y="46"/>
                    <a:pt x="520" y="7"/>
                  </a:cubicBezTo>
                  <a:cubicBezTo>
                    <a:pt x="494" y="1"/>
                    <a:pt x="462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1;p60">
              <a:extLst>
                <a:ext uri="{FF2B5EF4-FFF2-40B4-BE49-F238E27FC236}">
                  <a16:creationId xmlns:a16="http://schemas.microsoft.com/office/drawing/2014/main" id="{E78EB60B-B2F3-A84A-8A92-90B8896A9F09}"/>
                </a:ext>
              </a:extLst>
            </p:cNvPr>
            <p:cNvSpPr/>
            <p:nvPr/>
          </p:nvSpPr>
          <p:spPr>
            <a:xfrm>
              <a:off x="1935250" y="3185325"/>
              <a:ext cx="15125" cy="17250"/>
            </a:xfrm>
            <a:custGeom>
              <a:avLst/>
              <a:gdLst/>
              <a:ahLst/>
              <a:cxnLst/>
              <a:rect l="l" t="t" r="r" b="b"/>
              <a:pathLst>
                <a:path w="605" h="690" extrusionOk="0">
                  <a:moveTo>
                    <a:pt x="325" y="1"/>
                  </a:moveTo>
                  <a:lnTo>
                    <a:pt x="325" y="1"/>
                  </a:lnTo>
                  <a:cubicBezTo>
                    <a:pt x="377" y="202"/>
                    <a:pt x="357" y="462"/>
                    <a:pt x="0" y="585"/>
                  </a:cubicBezTo>
                  <a:cubicBezTo>
                    <a:pt x="66" y="651"/>
                    <a:pt x="155" y="690"/>
                    <a:pt x="250" y="690"/>
                  </a:cubicBezTo>
                  <a:cubicBezTo>
                    <a:pt x="258" y="690"/>
                    <a:pt x="265" y="689"/>
                    <a:pt x="273" y="689"/>
                  </a:cubicBezTo>
                  <a:cubicBezTo>
                    <a:pt x="461" y="663"/>
                    <a:pt x="604" y="520"/>
                    <a:pt x="591" y="306"/>
                  </a:cubicBezTo>
                  <a:cubicBezTo>
                    <a:pt x="572" y="150"/>
                    <a:pt x="461" y="33"/>
                    <a:pt x="325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02;p60">
              <a:extLst>
                <a:ext uri="{FF2B5EF4-FFF2-40B4-BE49-F238E27FC236}">
                  <a16:creationId xmlns:a16="http://schemas.microsoft.com/office/drawing/2014/main" id="{5ED0B10C-36AE-D042-A274-D70600A5853B}"/>
                </a:ext>
              </a:extLst>
            </p:cNvPr>
            <p:cNvSpPr/>
            <p:nvPr/>
          </p:nvSpPr>
          <p:spPr>
            <a:xfrm>
              <a:off x="1890600" y="3117125"/>
              <a:ext cx="67875" cy="9775"/>
            </a:xfrm>
            <a:custGeom>
              <a:avLst/>
              <a:gdLst/>
              <a:ahLst/>
              <a:cxnLst/>
              <a:rect l="l" t="t" r="r" b="b"/>
              <a:pathLst>
                <a:path w="2715" h="391" extrusionOk="0">
                  <a:moveTo>
                    <a:pt x="2571" y="0"/>
                  </a:moveTo>
                  <a:cubicBezTo>
                    <a:pt x="1859" y="0"/>
                    <a:pt x="718" y="137"/>
                    <a:pt x="65" y="280"/>
                  </a:cubicBezTo>
                  <a:cubicBezTo>
                    <a:pt x="0" y="293"/>
                    <a:pt x="7" y="391"/>
                    <a:pt x="72" y="391"/>
                  </a:cubicBezTo>
                  <a:cubicBezTo>
                    <a:pt x="88" y="391"/>
                    <a:pt x="105" y="391"/>
                    <a:pt x="123" y="391"/>
                  </a:cubicBezTo>
                  <a:cubicBezTo>
                    <a:pt x="825" y="391"/>
                    <a:pt x="1997" y="263"/>
                    <a:pt x="2669" y="111"/>
                  </a:cubicBezTo>
                  <a:cubicBezTo>
                    <a:pt x="2702" y="105"/>
                    <a:pt x="2715" y="79"/>
                    <a:pt x="2715" y="59"/>
                  </a:cubicBezTo>
                  <a:cubicBezTo>
                    <a:pt x="2715" y="20"/>
                    <a:pt x="2695" y="1"/>
                    <a:pt x="2663" y="1"/>
                  </a:cubicBezTo>
                  <a:cubicBezTo>
                    <a:pt x="2633" y="0"/>
                    <a:pt x="2602" y="0"/>
                    <a:pt x="2571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03;p60">
              <a:extLst>
                <a:ext uri="{FF2B5EF4-FFF2-40B4-BE49-F238E27FC236}">
                  <a16:creationId xmlns:a16="http://schemas.microsoft.com/office/drawing/2014/main" id="{EC05FF0F-E89B-8946-A83A-B7E81A952890}"/>
                </a:ext>
              </a:extLst>
            </p:cNvPr>
            <p:cNvSpPr/>
            <p:nvPr/>
          </p:nvSpPr>
          <p:spPr>
            <a:xfrm>
              <a:off x="1905200" y="3105775"/>
              <a:ext cx="97125" cy="208025"/>
            </a:xfrm>
            <a:custGeom>
              <a:avLst/>
              <a:gdLst/>
              <a:ahLst/>
              <a:cxnLst/>
              <a:rect l="l" t="t" r="r" b="b"/>
              <a:pathLst>
                <a:path w="3885" h="8321" extrusionOk="0">
                  <a:moveTo>
                    <a:pt x="3008" y="0"/>
                  </a:moveTo>
                  <a:cubicBezTo>
                    <a:pt x="2741" y="221"/>
                    <a:pt x="2598" y="565"/>
                    <a:pt x="2618" y="935"/>
                  </a:cubicBezTo>
                  <a:cubicBezTo>
                    <a:pt x="2995" y="6086"/>
                    <a:pt x="3884" y="7242"/>
                    <a:pt x="1449" y="7430"/>
                  </a:cubicBezTo>
                  <a:cubicBezTo>
                    <a:pt x="429" y="7501"/>
                    <a:pt x="40" y="7852"/>
                    <a:pt x="1" y="8287"/>
                  </a:cubicBezTo>
                  <a:cubicBezTo>
                    <a:pt x="27" y="8309"/>
                    <a:pt x="53" y="8320"/>
                    <a:pt x="132" y="8320"/>
                  </a:cubicBezTo>
                  <a:cubicBezTo>
                    <a:pt x="363" y="8320"/>
                    <a:pt x="1049" y="8218"/>
                    <a:pt x="3527" y="7956"/>
                  </a:cubicBezTo>
                  <a:cubicBezTo>
                    <a:pt x="3624" y="7936"/>
                    <a:pt x="3709" y="7891"/>
                    <a:pt x="3774" y="7820"/>
                  </a:cubicBezTo>
                  <a:cubicBezTo>
                    <a:pt x="3839" y="7742"/>
                    <a:pt x="3865" y="7644"/>
                    <a:pt x="3852" y="7547"/>
                  </a:cubicBezTo>
                  <a:lnTo>
                    <a:pt x="3053" y="111"/>
                  </a:lnTo>
                  <a:cubicBezTo>
                    <a:pt x="3040" y="72"/>
                    <a:pt x="3033" y="33"/>
                    <a:pt x="3008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4;p60">
              <a:extLst>
                <a:ext uri="{FF2B5EF4-FFF2-40B4-BE49-F238E27FC236}">
                  <a16:creationId xmlns:a16="http://schemas.microsoft.com/office/drawing/2014/main" id="{7EC7B155-F280-7D40-9904-50FC4F9F5E7B}"/>
                </a:ext>
              </a:extLst>
            </p:cNvPr>
            <p:cNvSpPr/>
            <p:nvPr/>
          </p:nvSpPr>
          <p:spPr>
            <a:xfrm>
              <a:off x="1955700" y="3218925"/>
              <a:ext cx="83625" cy="95825"/>
            </a:xfrm>
            <a:custGeom>
              <a:avLst/>
              <a:gdLst/>
              <a:ahLst/>
              <a:cxnLst/>
              <a:rect l="l" t="t" r="r" b="b"/>
              <a:pathLst>
                <a:path w="3345" h="3833" extrusionOk="0">
                  <a:moveTo>
                    <a:pt x="2384" y="1"/>
                  </a:moveTo>
                  <a:cubicBezTo>
                    <a:pt x="1845" y="1"/>
                    <a:pt x="1137" y="183"/>
                    <a:pt x="591" y="449"/>
                  </a:cubicBezTo>
                  <a:cubicBezTo>
                    <a:pt x="319" y="585"/>
                    <a:pt x="0" y="845"/>
                    <a:pt x="7" y="1137"/>
                  </a:cubicBezTo>
                  <a:cubicBezTo>
                    <a:pt x="13" y="1345"/>
                    <a:pt x="176" y="1508"/>
                    <a:pt x="332" y="1573"/>
                  </a:cubicBezTo>
                  <a:cubicBezTo>
                    <a:pt x="461" y="1624"/>
                    <a:pt x="591" y="1650"/>
                    <a:pt x="747" y="1657"/>
                  </a:cubicBezTo>
                  <a:cubicBezTo>
                    <a:pt x="520" y="1780"/>
                    <a:pt x="325" y="1917"/>
                    <a:pt x="208" y="2066"/>
                  </a:cubicBezTo>
                  <a:cubicBezTo>
                    <a:pt x="104" y="2202"/>
                    <a:pt x="65" y="2332"/>
                    <a:pt x="98" y="2462"/>
                  </a:cubicBezTo>
                  <a:cubicBezTo>
                    <a:pt x="163" y="2742"/>
                    <a:pt x="422" y="2884"/>
                    <a:pt x="871" y="2884"/>
                  </a:cubicBezTo>
                  <a:lnTo>
                    <a:pt x="884" y="2884"/>
                  </a:lnTo>
                  <a:cubicBezTo>
                    <a:pt x="806" y="2949"/>
                    <a:pt x="728" y="3021"/>
                    <a:pt x="689" y="3105"/>
                  </a:cubicBezTo>
                  <a:cubicBezTo>
                    <a:pt x="617" y="3229"/>
                    <a:pt x="604" y="3371"/>
                    <a:pt x="682" y="3495"/>
                  </a:cubicBezTo>
                  <a:cubicBezTo>
                    <a:pt x="806" y="3716"/>
                    <a:pt x="1111" y="3833"/>
                    <a:pt x="1533" y="3833"/>
                  </a:cubicBezTo>
                  <a:cubicBezTo>
                    <a:pt x="1669" y="3833"/>
                    <a:pt x="1819" y="3820"/>
                    <a:pt x="1962" y="3794"/>
                  </a:cubicBezTo>
                  <a:cubicBezTo>
                    <a:pt x="2890" y="3638"/>
                    <a:pt x="3280" y="3203"/>
                    <a:pt x="3261" y="2845"/>
                  </a:cubicBezTo>
                  <a:cubicBezTo>
                    <a:pt x="3254" y="2618"/>
                    <a:pt x="3079" y="2456"/>
                    <a:pt x="2825" y="2404"/>
                  </a:cubicBezTo>
                  <a:cubicBezTo>
                    <a:pt x="3079" y="2241"/>
                    <a:pt x="3241" y="2047"/>
                    <a:pt x="3293" y="1845"/>
                  </a:cubicBezTo>
                  <a:cubicBezTo>
                    <a:pt x="3345" y="1637"/>
                    <a:pt x="3261" y="1430"/>
                    <a:pt x="3079" y="1293"/>
                  </a:cubicBezTo>
                  <a:cubicBezTo>
                    <a:pt x="2988" y="1228"/>
                    <a:pt x="2838" y="1189"/>
                    <a:pt x="2663" y="1183"/>
                  </a:cubicBezTo>
                  <a:cubicBezTo>
                    <a:pt x="2799" y="1092"/>
                    <a:pt x="2923" y="975"/>
                    <a:pt x="3014" y="832"/>
                  </a:cubicBezTo>
                  <a:cubicBezTo>
                    <a:pt x="3118" y="650"/>
                    <a:pt x="3124" y="468"/>
                    <a:pt x="3046" y="313"/>
                  </a:cubicBezTo>
                  <a:cubicBezTo>
                    <a:pt x="2949" y="131"/>
                    <a:pt x="2735" y="14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5;p60">
              <a:extLst>
                <a:ext uri="{FF2B5EF4-FFF2-40B4-BE49-F238E27FC236}">
                  <a16:creationId xmlns:a16="http://schemas.microsoft.com/office/drawing/2014/main" id="{28E8C662-B328-7648-BA04-30544E508F53}"/>
                </a:ext>
              </a:extLst>
            </p:cNvPr>
            <p:cNvSpPr/>
            <p:nvPr/>
          </p:nvSpPr>
          <p:spPr>
            <a:xfrm>
              <a:off x="2063175" y="3212450"/>
              <a:ext cx="100700" cy="99375"/>
            </a:xfrm>
            <a:custGeom>
              <a:avLst/>
              <a:gdLst/>
              <a:ahLst/>
              <a:cxnLst/>
              <a:rect l="l" t="t" r="r" b="b"/>
              <a:pathLst>
                <a:path w="4028" h="3975" extrusionOk="0">
                  <a:moveTo>
                    <a:pt x="2014" y="0"/>
                  </a:moveTo>
                  <a:cubicBezTo>
                    <a:pt x="1157" y="0"/>
                    <a:pt x="403" y="546"/>
                    <a:pt x="131" y="1357"/>
                  </a:cubicBezTo>
                  <a:cubicBezTo>
                    <a:pt x="20" y="1708"/>
                    <a:pt x="1" y="2078"/>
                    <a:pt x="85" y="2436"/>
                  </a:cubicBezTo>
                  <a:cubicBezTo>
                    <a:pt x="241" y="3111"/>
                    <a:pt x="728" y="3650"/>
                    <a:pt x="1384" y="3864"/>
                  </a:cubicBezTo>
                  <a:cubicBezTo>
                    <a:pt x="1585" y="3942"/>
                    <a:pt x="1800" y="3975"/>
                    <a:pt x="2007" y="3975"/>
                  </a:cubicBezTo>
                  <a:cubicBezTo>
                    <a:pt x="2858" y="3975"/>
                    <a:pt x="3618" y="3429"/>
                    <a:pt x="3891" y="2617"/>
                  </a:cubicBezTo>
                  <a:cubicBezTo>
                    <a:pt x="4021" y="2221"/>
                    <a:pt x="4027" y="1806"/>
                    <a:pt x="3910" y="1409"/>
                  </a:cubicBezTo>
                  <a:cubicBezTo>
                    <a:pt x="3722" y="799"/>
                    <a:pt x="3248" y="312"/>
                    <a:pt x="2644" y="110"/>
                  </a:cubicBezTo>
                  <a:cubicBezTo>
                    <a:pt x="2436" y="33"/>
                    <a:pt x="2228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06;p60">
              <a:extLst>
                <a:ext uri="{FF2B5EF4-FFF2-40B4-BE49-F238E27FC236}">
                  <a16:creationId xmlns:a16="http://schemas.microsoft.com/office/drawing/2014/main" id="{A9E4A329-0747-6543-99BB-6DC53CB2D8D5}"/>
                </a:ext>
              </a:extLst>
            </p:cNvPr>
            <p:cNvSpPr/>
            <p:nvPr/>
          </p:nvSpPr>
          <p:spPr>
            <a:xfrm>
              <a:off x="2099375" y="3253575"/>
              <a:ext cx="26025" cy="19550"/>
            </a:xfrm>
            <a:custGeom>
              <a:avLst/>
              <a:gdLst/>
              <a:ahLst/>
              <a:cxnLst/>
              <a:rect l="l" t="t" r="r" b="b"/>
              <a:pathLst>
                <a:path w="1041" h="782" extrusionOk="0">
                  <a:moveTo>
                    <a:pt x="344" y="0"/>
                  </a:moveTo>
                  <a:cubicBezTo>
                    <a:pt x="320" y="0"/>
                    <a:pt x="297" y="2"/>
                    <a:pt x="274" y="5"/>
                  </a:cubicBezTo>
                  <a:cubicBezTo>
                    <a:pt x="189" y="5"/>
                    <a:pt x="131" y="44"/>
                    <a:pt x="111" y="122"/>
                  </a:cubicBezTo>
                  <a:cubicBezTo>
                    <a:pt x="0" y="504"/>
                    <a:pt x="258" y="782"/>
                    <a:pt x="540" y="782"/>
                  </a:cubicBezTo>
                  <a:cubicBezTo>
                    <a:pt x="704" y="782"/>
                    <a:pt x="876" y="688"/>
                    <a:pt x="988" y="466"/>
                  </a:cubicBezTo>
                  <a:cubicBezTo>
                    <a:pt x="1040" y="355"/>
                    <a:pt x="1021" y="284"/>
                    <a:pt x="917" y="200"/>
                  </a:cubicBezTo>
                  <a:cubicBezTo>
                    <a:pt x="772" y="90"/>
                    <a:pt x="540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07;p60">
              <a:extLst>
                <a:ext uri="{FF2B5EF4-FFF2-40B4-BE49-F238E27FC236}">
                  <a16:creationId xmlns:a16="http://schemas.microsoft.com/office/drawing/2014/main" id="{91F873E0-0964-5D4B-B01D-56DB72A7E112}"/>
                </a:ext>
              </a:extLst>
            </p:cNvPr>
            <p:cNvSpPr/>
            <p:nvPr/>
          </p:nvSpPr>
          <p:spPr>
            <a:xfrm>
              <a:off x="2066750" y="3248150"/>
              <a:ext cx="95325" cy="62125"/>
            </a:xfrm>
            <a:custGeom>
              <a:avLst/>
              <a:gdLst/>
              <a:ahLst/>
              <a:cxnLst/>
              <a:rect l="l" t="t" r="r" b="b"/>
              <a:pathLst>
                <a:path w="3813" h="2485" extrusionOk="0">
                  <a:moveTo>
                    <a:pt x="3696" y="1"/>
                  </a:moveTo>
                  <a:cubicBezTo>
                    <a:pt x="3417" y="792"/>
                    <a:pt x="2865" y="1706"/>
                    <a:pt x="1820" y="1706"/>
                  </a:cubicBezTo>
                  <a:cubicBezTo>
                    <a:pt x="1330" y="1706"/>
                    <a:pt x="731" y="1505"/>
                    <a:pt x="1" y="995"/>
                  </a:cubicBezTo>
                  <a:lnTo>
                    <a:pt x="1" y="995"/>
                  </a:lnTo>
                  <a:cubicBezTo>
                    <a:pt x="143" y="1624"/>
                    <a:pt x="598" y="2164"/>
                    <a:pt x="1254" y="2384"/>
                  </a:cubicBezTo>
                  <a:cubicBezTo>
                    <a:pt x="1456" y="2452"/>
                    <a:pt x="1662" y="2484"/>
                    <a:pt x="1864" y="2484"/>
                  </a:cubicBezTo>
                  <a:cubicBezTo>
                    <a:pt x="2668" y="2484"/>
                    <a:pt x="3418" y="1974"/>
                    <a:pt x="3683" y="1170"/>
                  </a:cubicBezTo>
                  <a:cubicBezTo>
                    <a:pt x="3813" y="774"/>
                    <a:pt x="3813" y="371"/>
                    <a:pt x="3696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08;p60">
              <a:extLst>
                <a:ext uri="{FF2B5EF4-FFF2-40B4-BE49-F238E27FC236}">
                  <a16:creationId xmlns:a16="http://schemas.microsoft.com/office/drawing/2014/main" id="{89C2D093-A73B-614B-B202-29882A4D1127}"/>
                </a:ext>
              </a:extLst>
            </p:cNvPr>
            <p:cNvSpPr/>
            <p:nvPr/>
          </p:nvSpPr>
          <p:spPr>
            <a:xfrm>
              <a:off x="2092175" y="3221275"/>
              <a:ext cx="43775" cy="14900"/>
            </a:xfrm>
            <a:custGeom>
              <a:avLst/>
              <a:gdLst/>
              <a:ahLst/>
              <a:cxnLst/>
              <a:rect l="l" t="t" r="r" b="b"/>
              <a:pathLst>
                <a:path w="1751" h="596" extrusionOk="0">
                  <a:moveTo>
                    <a:pt x="752" y="1"/>
                  </a:moveTo>
                  <a:cubicBezTo>
                    <a:pt x="499" y="1"/>
                    <a:pt x="252" y="74"/>
                    <a:pt x="68" y="232"/>
                  </a:cubicBezTo>
                  <a:cubicBezTo>
                    <a:pt x="0" y="293"/>
                    <a:pt x="38" y="408"/>
                    <a:pt x="126" y="408"/>
                  </a:cubicBezTo>
                  <a:cubicBezTo>
                    <a:pt x="130" y="408"/>
                    <a:pt x="135" y="408"/>
                    <a:pt x="140" y="407"/>
                  </a:cubicBezTo>
                  <a:cubicBezTo>
                    <a:pt x="133" y="407"/>
                    <a:pt x="347" y="374"/>
                    <a:pt x="523" y="361"/>
                  </a:cubicBezTo>
                  <a:cubicBezTo>
                    <a:pt x="548" y="361"/>
                    <a:pt x="573" y="360"/>
                    <a:pt x="598" y="360"/>
                  </a:cubicBezTo>
                  <a:cubicBezTo>
                    <a:pt x="1005" y="360"/>
                    <a:pt x="1288" y="460"/>
                    <a:pt x="1594" y="589"/>
                  </a:cubicBezTo>
                  <a:cubicBezTo>
                    <a:pt x="1607" y="593"/>
                    <a:pt x="1619" y="595"/>
                    <a:pt x="1630" y="595"/>
                  </a:cubicBezTo>
                  <a:cubicBezTo>
                    <a:pt x="1703" y="595"/>
                    <a:pt x="1750" y="514"/>
                    <a:pt x="1711" y="452"/>
                  </a:cubicBezTo>
                  <a:cubicBezTo>
                    <a:pt x="1510" y="162"/>
                    <a:pt x="1126" y="1"/>
                    <a:pt x="7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09;p60">
              <a:extLst>
                <a:ext uri="{FF2B5EF4-FFF2-40B4-BE49-F238E27FC236}">
                  <a16:creationId xmlns:a16="http://schemas.microsoft.com/office/drawing/2014/main" id="{A592B592-F30E-3448-B8D6-AFE00434DA1B}"/>
                </a:ext>
              </a:extLst>
            </p:cNvPr>
            <p:cNvSpPr/>
            <p:nvPr/>
          </p:nvSpPr>
          <p:spPr>
            <a:xfrm>
              <a:off x="2074225" y="3258550"/>
              <a:ext cx="25175" cy="16100"/>
            </a:xfrm>
            <a:custGeom>
              <a:avLst/>
              <a:gdLst/>
              <a:ahLst/>
              <a:cxnLst/>
              <a:rect l="l" t="t" r="r" b="b"/>
              <a:pathLst>
                <a:path w="1007" h="644" extrusionOk="0">
                  <a:moveTo>
                    <a:pt x="381" y="0"/>
                  </a:moveTo>
                  <a:cubicBezTo>
                    <a:pt x="216" y="0"/>
                    <a:pt x="83" y="66"/>
                    <a:pt x="46" y="182"/>
                  </a:cubicBezTo>
                  <a:cubicBezTo>
                    <a:pt x="0" y="345"/>
                    <a:pt x="163" y="527"/>
                    <a:pt x="416" y="611"/>
                  </a:cubicBezTo>
                  <a:cubicBezTo>
                    <a:pt x="486" y="633"/>
                    <a:pt x="557" y="644"/>
                    <a:pt x="623" y="644"/>
                  </a:cubicBezTo>
                  <a:cubicBezTo>
                    <a:pt x="787" y="644"/>
                    <a:pt x="922" y="578"/>
                    <a:pt x="955" y="462"/>
                  </a:cubicBezTo>
                  <a:cubicBezTo>
                    <a:pt x="1007" y="299"/>
                    <a:pt x="845" y="117"/>
                    <a:pt x="591" y="33"/>
                  </a:cubicBezTo>
                  <a:cubicBezTo>
                    <a:pt x="519" y="11"/>
                    <a:pt x="448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10;p60">
              <a:extLst>
                <a:ext uri="{FF2B5EF4-FFF2-40B4-BE49-F238E27FC236}">
                  <a16:creationId xmlns:a16="http://schemas.microsoft.com/office/drawing/2014/main" id="{0B4B25BB-5179-0A40-BD3F-64A68E9D2F1D}"/>
                </a:ext>
              </a:extLst>
            </p:cNvPr>
            <p:cNvSpPr/>
            <p:nvPr/>
          </p:nvSpPr>
          <p:spPr>
            <a:xfrm>
              <a:off x="2120325" y="3272825"/>
              <a:ext cx="25200" cy="16075"/>
            </a:xfrm>
            <a:custGeom>
              <a:avLst/>
              <a:gdLst/>
              <a:ahLst/>
              <a:cxnLst/>
              <a:rect l="l" t="t" r="r" b="b"/>
              <a:pathLst>
                <a:path w="1008" h="643" extrusionOk="0">
                  <a:moveTo>
                    <a:pt x="380" y="0"/>
                  </a:moveTo>
                  <a:cubicBezTo>
                    <a:pt x="216" y="0"/>
                    <a:pt x="83" y="65"/>
                    <a:pt x="46" y="176"/>
                  </a:cubicBezTo>
                  <a:cubicBezTo>
                    <a:pt x="1" y="339"/>
                    <a:pt x="163" y="527"/>
                    <a:pt x="410" y="605"/>
                  </a:cubicBezTo>
                  <a:cubicBezTo>
                    <a:pt x="485" y="630"/>
                    <a:pt x="560" y="642"/>
                    <a:pt x="629" y="642"/>
                  </a:cubicBezTo>
                  <a:cubicBezTo>
                    <a:pt x="792" y="642"/>
                    <a:pt x="923" y="576"/>
                    <a:pt x="955" y="462"/>
                  </a:cubicBezTo>
                  <a:cubicBezTo>
                    <a:pt x="1007" y="300"/>
                    <a:pt x="845" y="111"/>
                    <a:pt x="592" y="33"/>
                  </a:cubicBezTo>
                  <a:cubicBezTo>
                    <a:pt x="519" y="11"/>
                    <a:pt x="447" y="0"/>
                    <a:pt x="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11;p60">
              <a:extLst>
                <a:ext uri="{FF2B5EF4-FFF2-40B4-BE49-F238E27FC236}">
                  <a16:creationId xmlns:a16="http://schemas.microsoft.com/office/drawing/2014/main" id="{38A99BCB-C583-1D4B-9724-9F4FDD9C8807}"/>
                </a:ext>
              </a:extLst>
            </p:cNvPr>
            <p:cNvSpPr/>
            <p:nvPr/>
          </p:nvSpPr>
          <p:spPr>
            <a:xfrm>
              <a:off x="2054050" y="3346275"/>
              <a:ext cx="25875" cy="21425"/>
            </a:xfrm>
            <a:custGeom>
              <a:avLst/>
              <a:gdLst/>
              <a:ahLst/>
              <a:cxnLst/>
              <a:rect l="l" t="t" r="r" b="b"/>
              <a:pathLst>
                <a:path w="1035" h="857" extrusionOk="0">
                  <a:moveTo>
                    <a:pt x="911" y="0"/>
                  </a:moveTo>
                  <a:cubicBezTo>
                    <a:pt x="902" y="0"/>
                    <a:pt x="893" y="2"/>
                    <a:pt x="885" y="5"/>
                  </a:cubicBezTo>
                  <a:cubicBezTo>
                    <a:pt x="593" y="128"/>
                    <a:pt x="190" y="473"/>
                    <a:pt x="28" y="745"/>
                  </a:cubicBezTo>
                  <a:cubicBezTo>
                    <a:pt x="1" y="794"/>
                    <a:pt x="42" y="857"/>
                    <a:pt x="94" y="857"/>
                  </a:cubicBezTo>
                  <a:cubicBezTo>
                    <a:pt x="104" y="857"/>
                    <a:pt x="115" y="855"/>
                    <a:pt x="125" y="849"/>
                  </a:cubicBezTo>
                  <a:cubicBezTo>
                    <a:pt x="509" y="687"/>
                    <a:pt x="1035" y="161"/>
                    <a:pt x="983" y="50"/>
                  </a:cubicBezTo>
                  <a:cubicBezTo>
                    <a:pt x="973" y="16"/>
                    <a:pt x="941" y="0"/>
                    <a:pt x="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12;p60">
              <a:extLst>
                <a:ext uri="{FF2B5EF4-FFF2-40B4-BE49-F238E27FC236}">
                  <a16:creationId xmlns:a16="http://schemas.microsoft.com/office/drawing/2014/main" id="{7A36BCFE-DBFD-EA41-9905-38A661EBCA65}"/>
                </a:ext>
              </a:extLst>
            </p:cNvPr>
            <p:cNvSpPr/>
            <p:nvPr/>
          </p:nvSpPr>
          <p:spPr>
            <a:xfrm>
              <a:off x="1702425" y="3116475"/>
              <a:ext cx="79575" cy="79275"/>
            </a:xfrm>
            <a:custGeom>
              <a:avLst/>
              <a:gdLst/>
              <a:ahLst/>
              <a:cxnLst/>
              <a:rect l="l" t="t" r="r" b="b"/>
              <a:pathLst>
                <a:path w="3183" h="3171" extrusionOk="0">
                  <a:moveTo>
                    <a:pt x="1663" y="1"/>
                  </a:moveTo>
                  <a:cubicBezTo>
                    <a:pt x="1260" y="1"/>
                    <a:pt x="753" y="40"/>
                    <a:pt x="455" y="352"/>
                  </a:cubicBezTo>
                  <a:lnTo>
                    <a:pt x="435" y="365"/>
                  </a:lnTo>
                  <a:cubicBezTo>
                    <a:pt x="0" y="806"/>
                    <a:pt x="325" y="1709"/>
                    <a:pt x="727" y="2339"/>
                  </a:cubicBezTo>
                  <a:cubicBezTo>
                    <a:pt x="981" y="2729"/>
                    <a:pt x="1318" y="3170"/>
                    <a:pt x="1799" y="3170"/>
                  </a:cubicBezTo>
                  <a:cubicBezTo>
                    <a:pt x="1831" y="3170"/>
                    <a:pt x="1857" y="3157"/>
                    <a:pt x="1890" y="3151"/>
                  </a:cubicBezTo>
                  <a:cubicBezTo>
                    <a:pt x="2429" y="3092"/>
                    <a:pt x="2806" y="2514"/>
                    <a:pt x="3085" y="2092"/>
                  </a:cubicBezTo>
                  <a:cubicBezTo>
                    <a:pt x="3117" y="2047"/>
                    <a:pt x="3137" y="1995"/>
                    <a:pt x="3169" y="1956"/>
                  </a:cubicBezTo>
                  <a:cubicBezTo>
                    <a:pt x="3182" y="1943"/>
                    <a:pt x="3182" y="1917"/>
                    <a:pt x="3169" y="1891"/>
                  </a:cubicBezTo>
                  <a:lnTo>
                    <a:pt x="3137" y="1826"/>
                  </a:lnTo>
                  <a:cubicBezTo>
                    <a:pt x="3130" y="1813"/>
                    <a:pt x="3117" y="1793"/>
                    <a:pt x="3091" y="1793"/>
                  </a:cubicBezTo>
                  <a:cubicBezTo>
                    <a:pt x="2864" y="1761"/>
                    <a:pt x="2663" y="1683"/>
                    <a:pt x="2481" y="1560"/>
                  </a:cubicBezTo>
                  <a:cubicBezTo>
                    <a:pt x="2468" y="1553"/>
                    <a:pt x="2448" y="1547"/>
                    <a:pt x="2435" y="1527"/>
                  </a:cubicBezTo>
                  <a:cubicBezTo>
                    <a:pt x="2124" y="1293"/>
                    <a:pt x="1922" y="897"/>
                    <a:pt x="1896" y="488"/>
                  </a:cubicBezTo>
                  <a:cubicBezTo>
                    <a:pt x="1890" y="378"/>
                    <a:pt x="1896" y="235"/>
                    <a:pt x="1942" y="85"/>
                  </a:cubicBezTo>
                  <a:cubicBezTo>
                    <a:pt x="1948" y="59"/>
                    <a:pt x="1942" y="40"/>
                    <a:pt x="1929" y="27"/>
                  </a:cubicBezTo>
                  <a:cubicBezTo>
                    <a:pt x="1922" y="7"/>
                    <a:pt x="1896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13;p60">
              <a:extLst>
                <a:ext uri="{FF2B5EF4-FFF2-40B4-BE49-F238E27FC236}">
                  <a16:creationId xmlns:a16="http://schemas.microsoft.com/office/drawing/2014/main" id="{8C32BF5A-747D-F64F-B573-27006F52E41D}"/>
                </a:ext>
              </a:extLst>
            </p:cNvPr>
            <p:cNvSpPr/>
            <p:nvPr/>
          </p:nvSpPr>
          <p:spPr>
            <a:xfrm>
              <a:off x="1703700" y="3126400"/>
              <a:ext cx="76675" cy="67500"/>
            </a:xfrm>
            <a:custGeom>
              <a:avLst/>
              <a:gdLst/>
              <a:ahLst/>
              <a:cxnLst/>
              <a:rect l="l" t="t" r="r" b="b"/>
              <a:pathLst>
                <a:path w="3067" h="2700" extrusionOk="0">
                  <a:moveTo>
                    <a:pt x="436" y="0"/>
                  </a:moveTo>
                  <a:cubicBezTo>
                    <a:pt x="1" y="448"/>
                    <a:pt x="391" y="1370"/>
                    <a:pt x="735" y="1903"/>
                  </a:cubicBezTo>
                  <a:cubicBezTo>
                    <a:pt x="957" y="2260"/>
                    <a:pt x="1283" y="2699"/>
                    <a:pt x="1749" y="2699"/>
                  </a:cubicBezTo>
                  <a:cubicBezTo>
                    <a:pt x="1774" y="2699"/>
                    <a:pt x="1800" y="2698"/>
                    <a:pt x="1826" y="2695"/>
                  </a:cubicBezTo>
                  <a:cubicBezTo>
                    <a:pt x="2391" y="2643"/>
                    <a:pt x="2800" y="1935"/>
                    <a:pt x="3066" y="1533"/>
                  </a:cubicBezTo>
                  <a:cubicBezTo>
                    <a:pt x="3060" y="1513"/>
                    <a:pt x="3040" y="1487"/>
                    <a:pt x="3034" y="1461"/>
                  </a:cubicBezTo>
                  <a:cubicBezTo>
                    <a:pt x="2807" y="1429"/>
                    <a:pt x="2586" y="1357"/>
                    <a:pt x="2391" y="1221"/>
                  </a:cubicBezTo>
                  <a:cubicBezTo>
                    <a:pt x="2183" y="1416"/>
                    <a:pt x="1936" y="1591"/>
                    <a:pt x="1651" y="1591"/>
                  </a:cubicBezTo>
                  <a:cubicBezTo>
                    <a:pt x="1345" y="1591"/>
                    <a:pt x="1066" y="1377"/>
                    <a:pt x="904" y="1117"/>
                  </a:cubicBezTo>
                  <a:cubicBezTo>
                    <a:pt x="741" y="857"/>
                    <a:pt x="663" y="546"/>
                    <a:pt x="547" y="260"/>
                  </a:cubicBezTo>
                  <a:cubicBezTo>
                    <a:pt x="514" y="175"/>
                    <a:pt x="475" y="84"/>
                    <a:pt x="436" y="0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14;p60">
              <a:extLst>
                <a:ext uri="{FF2B5EF4-FFF2-40B4-BE49-F238E27FC236}">
                  <a16:creationId xmlns:a16="http://schemas.microsoft.com/office/drawing/2014/main" id="{69191797-8F15-F74F-9D8F-502CC025218D}"/>
                </a:ext>
              </a:extLst>
            </p:cNvPr>
            <p:cNvSpPr/>
            <p:nvPr/>
          </p:nvSpPr>
          <p:spPr>
            <a:xfrm>
              <a:off x="1746425" y="3060800"/>
              <a:ext cx="93525" cy="104250"/>
            </a:xfrm>
            <a:custGeom>
              <a:avLst/>
              <a:gdLst/>
              <a:ahLst/>
              <a:cxnLst/>
              <a:rect l="l" t="t" r="r" b="b"/>
              <a:pathLst>
                <a:path w="3741" h="4170" extrusionOk="0">
                  <a:moveTo>
                    <a:pt x="617" y="0"/>
                  </a:moveTo>
                  <a:cubicBezTo>
                    <a:pt x="578" y="0"/>
                    <a:pt x="533" y="13"/>
                    <a:pt x="494" y="26"/>
                  </a:cubicBezTo>
                  <a:cubicBezTo>
                    <a:pt x="234" y="130"/>
                    <a:pt x="273" y="539"/>
                    <a:pt x="318" y="890"/>
                  </a:cubicBezTo>
                  <a:cubicBezTo>
                    <a:pt x="331" y="1026"/>
                    <a:pt x="351" y="1150"/>
                    <a:pt x="338" y="1234"/>
                  </a:cubicBezTo>
                  <a:cubicBezTo>
                    <a:pt x="325" y="1449"/>
                    <a:pt x="253" y="1669"/>
                    <a:pt x="188" y="1864"/>
                  </a:cubicBezTo>
                  <a:cubicBezTo>
                    <a:pt x="136" y="1994"/>
                    <a:pt x="91" y="2137"/>
                    <a:pt x="58" y="2273"/>
                  </a:cubicBezTo>
                  <a:cubicBezTo>
                    <a:pt x="13" y="2436"/>
                    <a:pt x="0" y="2585"/>
                    <a:pt x="7" y="2721"/>
                  </a:cubicBezTo>
                  <a:cubicBezTo>
                    <a:pt x="39" y="3163"/>
                    <a:pt x="260" y="3592"/>
                    <a:pt x="591" y="3851"/>
                  </a:cubicBezTo>
                  <a:cubicBezTo>
                    <a:pt x="799" y="4014"/>
                    <a:pt x="1039" y="4118"/>
                    <a:pt x="1318" y="4150"/>
                  </a:cubicBezTo>
                  <a:cubicBezTo>
                    <a:pt x="1396" y="4157"/>
                    <a:pt x="1481" y="4170"/>
                    <a:pt x="1559" y="4170"/>
                  </a:cubicBezTo>
                  <a:cubicBezTo>
                    <a:pt x="1981" y="4170"/>
                    <a:pt x="2461" y="4033"/>
                    <a:pt x="2884" y="3774"/>
                  </a:cubicBezTo>
                  <a:cubicBezTo>
                    <a:pt x="3423" y="3455"/>
                    <a:pt x="3734" y="3072"/>
                    <a:pt x="3741" y="2734"/>
                  </a:cubicBezTo>
                  <a:cubicBezTo>
                    <a:pt x="3741" y="2579"/>
                    <a:pt x="3689" y="2449"/>
                    <a:pt x="3572" y="2377"/>
                  </a:cubicBezTo>
                  <a:cubicBezTo>
                    <a:pt x="3526" y="2345"/>
                    <a:pt x="3468" y="2325"/>
                    <a:pt x="3403" y="2319"/>
                  </a:cubicBezTo>
                  <a:lnTo>
                    <a:pt x="3384" y="2319"/>
                  </a:lnTo>
                  <a:cubicBezTo>
                    <a:pt x="3436" y="2247"/>
                    <a:pt x="3475" y="2163"/>
                    <a:pt x="3468" y="2027"/>
                  </a:cubicBezTo>
                  <a:cubicBezTo>
                    <a:pt x="3449" y="1812"/>
                    <a:pt x="3273" y="1708"/>
                    <a:pt x="3111" y="1708"/>
                  </a:cubicBezTo>
                  <a:lnTo>
                    <a:pt x="3104" y="1708"/>
                  </a:lnTo>
                  <a:cubicBezTo>
                    <a:pt x="3189" y="1546"/>
                    <a:pt x="3208" y="1397"/>
                    <a:pt x="3150" y="1286"/>
                  </a:cubicBezTo>
                  <a:cubicBezTo>
                    <a:pt x="3085" y="1169"/>
                    <a:pt x="2961" y="1104"/>
                    <a:pt x="2786" y="1104"/>
                  </a:cubicBezTo>
                  <a:cubicBezTo>
                    <a:pt x="2845" y="994"/>
                    <a:pt x="2884" y="864"/>
                    <a:pt x="2851" y="747"/>
                  </a:cubicBezTo>
                  <a:cubicBezTo>
                    <a:pt x="2832" y="695"/>
                    <a:pt x="2786" y="611"/>
                    <a:pt x="2663" y="572"/>
                  </a:cubicBezTo>
                  <a:cubicBezTo>
                    <a:pt x="2598" y="546"/>
                    <a:pt x="2533" y="539"/>
                    <a:pt x="2461" y="539"/>
                  </a:cubicBezTo>
                  <a:cubicBezTo>
                    <a:pt x="2169" y="539"/>
                    <a:pt x="1851" y="708"/>
                    <a:pt x="1591" y="845"/>
                  </a:cubicBezTo>
                  <a:cubicBezTo>
                    <a:pt x="1468" y="909"/>
                    <a:pt x="1344" y="974"/>
                    <a:pt x="1286" y="987"/>
                  </a:cubicBezTo>
                  <a:cubicBezTo>
                    <a:pt x="1266" y="890"/>
                    <a:pt x="1240" y="780"/>
                    <a:pt x="1208" y="695"/>
                  </a:cubicBezTo>
                  <a:cubicBezTo>
                    <a:pt x="1104" y="377"/>
                    <a:pt x="88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415;p60">
              <a:extLst>
                <a:ext uri="{FF2B5EF4-FFF2-40B4-BE49-F238E27FC236}">
                  <a16:creationId xmlns:a16="http://schemas.microsoft.com/office/drawing/2014/main" id="{3B92780A-F986-9642-BFD9-4481066A58E5}"/>
                </a:ext>
              </a:extLst>
            </p:cNvPr>
            <p:cNvSpPr/>
            <p:nvPr/>
          </p:nvSpPr>
          <p:spPr>
            <a:xfrm>
              <a:off x="1747875" y="3107550"/>
              <a:ext cx="92900" cy="55900"/>
            </a:xfrm>
            <a:custGeom>
              <a:avLst/>
              <a:gdLst/>
              <a:ahLst/>
              <a:cxnLst/>
              <a:rect l="l" t="t" r="r" b="b"/>
              <a:pathLst>
                <a:path w="3716" h="2236" extrusionOk="0">
                  <a:moveTo>
                    <a:pt x="182" y="1"/>
                  </a:moveTo>
                  <a:cubicBezTo>
                    <a:pt x="98" y="286"/>
                    <a:pt x="0" y="559"/>
                    <a:pt x="13" y="845"/>
                  </a:cubicBezTo>
                  <a:cubicBezTo>
                    <a:pt x="46" y="1261"/>
                    <a:pt x="254" y="1683"/>
                    <a:pt x="578" y="1936"/>
                  </a:cubicBezTo>
                  <a:cubicBezTo>
                    <a:pt x="846" y="2148"/>
                    <a:pt x="1169" y="2235"/>
                    <a:pt x="1501" y="2235"/>
                  </a:cubicBezTo>
                  <a:cubicBezTo>
                    <a:pt x="1950" y="2235"/>
                    <a:pt x="2417" y="2076"/>
                    <a:pt x="2787" y="1852"/>
                  </a:cubicBezTo>
                  <a:cubicBezTo>
                    <a:pt x="3709" y="1293"/>
                    <a:pt x="3715" y="735"/>
                    <a:pt x="3462" y="553"/>
                  </a:cubicBezTo>
                  <a:lnTo>
                    <a:pt x="3462" y="553"/>
                  </a:lnTo>
                  <a:cubicBezTo>
                    <a:pt x="3213" y="1002"/>
                    <a:pt x="2714" y="1263"/>
                    <a:pt x="2211" y="1263"/>
                  </a:cubicBezTo>
                  <a:cubicBezTo>
                    <a:pt x="2059" y="1263"/>
                    <a:pt x="1907" y="1239"/>
                    <a:pt x="1760" y="1189"/>
                  </a:cubicBezTo>
                  <a:cubicBezTo>
                    <a:pt x="1118" y="968"/>
                    <a:pt x="799" y="170"/>
                    <a:pt x="182" y="1"/>
                  </a:cubicBez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416;p60">
              <a:extLst>
                <a:ext uri="{FF2B5EF4-FFF2-40B4-BE49-F238E27FC236}">
                  <a16:creationId xmlns:a16="http://schemas.microsoft.com/office/drawing/2014/main" id="{5363783B-5684-4A47-B1CE-526FEDCFC024}"/>
                </a:ext>
              </a:extLst>
            </p:cNvPr>
            <p:cNvSpPr/>
            <p:nvPr/>
          </p:nvSpPr>
          <p:spPr>
            <a:xfrm>
              <a:off x="1762000" y="3071650"/>
              <a:ext cx="12125" cy="27175"/>
            </a:xfrm>
            <a:custGeom>
              <a:avLst/>
              <a:gdLst/>
              <a:ahLst/>
              <a:cxnLst/>
              <a:rect l="l" t="t" r="r" b="b"/>
              <a:pathLst>
                <a:path w="485" h="1087" extrusionOk="0">
                  <a:moveTo>
                    <a:pt x="72" y="1"/>
                  </a:moveTo>
                  <a:cubicBezTo>
                    <a:pt x="69" y="1"/>
                    <a:pt x="67" y="1"/>
                    <a:pt x="65" y="1"/>
                  </a:cubicBezTo>
                  <a:cubicBezTo>
                    <a:pt x="26" y="8"/>
                    <a:pt x="0" y="40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119"/>
                    <a:pt x="52" y="313"/>
                  </a:cubicBezTo>
                  <a:cubicBezTo>
                    <a:pt x="117" y="664"/>
                    <a:pt x="130" y="911"/>
                    <a:pt x="156" y="1028"/>
                  </a:cubicBezTo>
                  <a:cubicBezTo>
                    <a:pt x="160" y="1067"/>
                    <a:pt x="189" y="1086"/>
                    <a:pt x="219" y="1086"/>
                  </a:cubicBezTo>
                  <a:cubicBezTo>
                    <a:pt x="243" y="1086"/>
                    <a:pt x="268" y="1073"/>
                    <a:pt x="280" y="1047"/>
                  </a:cubicBezTo>
                  <a:cubicBezTo>
                    <a:pt x="484" y="606"/>
                    <a:pt x="204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417;p60">
              <a:extLst>
                <a:ext uri="{FF2B5EF4-FFF2-40B4-BE49-F238E27FC236}">
                  <a16:creationId xmlns:a16="http://schemas.microsoft.com/office/drawing/2014/main" id="{FC754A04-DBAA-EC4A-BFDB-F36B6CBE5F32}"/>
                </a:ext>
              </a:extLst>
            </p:cNvPr>
            <p:cNvSpPr/>
            <p:nvPr/>
          </p:nvSpPr>
          <p:spPr>
            <a:xfrm>
              <a:off x="2046225" y="3059225"/>
              <a:ext cx="40350" cy="41275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828" y="1"/>
                  </a:moveTo>
                  <a:cubicBezTo>
                    <a:pt x="791" y="1"/>
                    <a:pt x="753" y="19"/>
                    <a:pt x="744" y="57"/>
                  </a:cubicBezTo>
                  <a:cubicBezTo>
                    <a:pt x="731" y="167"/>
                    <a:pt x="737" y="271"/>
                    <a:pt x="737" y="440"/>
                  </a:cubicBezTo>
                  <a:cubicBezTo>
                    <a:pt x="737" y="472"/>
                    <a:pt x="757" y="524"/>
                    <a:pt x="718" y="531"/>
                  </a:cubicBezTo>
                  <a:cubicBezTo>
                    <a:pt x="717" y="531"/>
                    <a:pt x="716" y="532"/>
                    <a:pt x="715" y="532"/>
                  </a:cubicBezTo>
                  <a:cubicBezTo>
                    <a:pt x="684" y="532"/>
                    <a:pt x="571" y="359"/>
                    <a:pt x="471" y="278"/>
                  </a:cubicBezTo>
                  <a:cubicBezTo>
                    <a:pt x="457" y="268"/>
                    <a:pt x="441" y="263"/>
                    <a:pt x="426" y="263"/>
                  </a:cubicBezTo>
                  <a:cubicBezTo>
                    <a:pt x="370" y="263"/>
                    <a:pt x="316" y="320"/>
                    <a:pt x="341" y="381"/>
                  </a:cubicBezTo>
                  <a:cubicBezTo>
                    <a:pt x="373" y="466"/>
                    <a:pt x="464" y="544"/>
                    <a:pt x="549" y="641"/>
                  </a:cubicBezTo>
                  <a:cubicBezTo>
                    <a:pt x="594" y="702"/>
                    <a:pt x="594" y="723"/>
                    <a:pt x="540" y="723"/>
                  </a:cubicBezTo>
                  <a:cubicBezTo>
                    <a:pt x="477" y="723"/>
                    <a:pt x="342" y="695"/>
                    <a:pt x="120" y="667"/>
                  </a:cubicBezTo>
                  <a:cubicBezTo>
                    <a:pt x="116" y="667"/>
                    <a:pt x="112" y="667"/>
                    <a:pt x="108" y="667"/>
                  </a:cubicBezTo>
                  <a:cubicBezTo>
                    <a:pt x="9" y="667"/>
                    <a:pt x="0" y="818"/>
                    <a:pt x="94" y="849"/>
                  </a:cubicBezTo>
                  <a:cubicBezTo>
                    <a:pt x="101" y="849"/>
                    <a:pt x="341" y="882"/>
                    <a:pt x="445" y="895"/>
                  </a:cubicBezTo>
                  <a:cubicBezTo>
                    <a:pt x="471" y="895"/>
                    <a:pt x="497" y="895"/>
                    <a:pt x="503" y="921"/>
                  </a:cubicBezTo>
                  <a:cubicBezTo>
                    <a:pt x="510" y="947"/>
                    <a:pt x="484" y="960"/>
                    <a:pt x="471" y="966"/>
                  </a:cubicBezTo>
                  <a:cubicBezTo>
                    <a:pt x="257" y="1115"/>
                    <a:pt x="218" y="1128"/>
                    <a:pt x="159" y="1213"/>
                  </a:cubicBezTo>
                  <a:cubicBezTo>
                    <a:pt x="127" y="1271"/>
                    <a:pt x="159" y="1336"/>
                    <a:pt x="231" y="1336"/>
                  </a:cubicBezTo>
                  <a:cubicBezTo>
                    <a:pt x="328" y="1336"/>
                    <a:pt x="568" y="1119"/>
                    <a:pt x="625" y="1119"/>
                  </a:cubicBezTo>
                  <a:cubicBezTo>
                    <a:pt x="628" y="1119"/>
                    <a:pt x="631" y="1120"/>
                    <a:pt x="633" y="1122"/>
                  </a:cubicBezTo>
                  <a:cubicBezTo>
                    <a:pt x="666" y="1148"/>
                    <a:pt x="516" y="1408"/>
                    <a:pt x="484" y="1550"/>
                  </a:cubicBezTo>
                  <a:cubicBezTo>
                    <a:pt x="475" y="1610"/>
                    <a:pt x="517" y="1651"/>
                    <a:pt x="564" y="1651"/>
                  </a:cubicBezTo>
                  <a:cubicBezTo>
                    <a:pt x="588" y="1651"/>
                    <a:pt x="613" y="1640"/>
                    <a:pt x="633" y="1615"/>
                  </a:cubicBezTo>
                  <a:cubicBezTo>
                    <a:pt x="685" y="1538"/>
                    <a:pt x="705" y="1486"/>
                    <a:pt x="802" y="1278"/>
                  </a:cubicBezTo>
                  <a:cubicBezTo>
                    <a:pt x="817" y="1243"/>
                    <a:pt x="831" y="1229"/>
                    <a:pt x="845" y="1229"/>
                  </a:cubicBezTo>
                  <a:cubicBezTo>
                    <a:pt x="896" y="1229"/>
                    <a:pt x="951" y="1423"/>
                    <a:pt x="1094" y="1479"/>
                  </a:cubicBezTo>
                  <a:cubicBezTo>
                    <a:pt x="1101" y="1482"/>
                    <a:pt x="1108" y="1483"/>
                    <a:pt x="1115" y="1483"/>
                  </a:cubicBezTo>
                  <a:cubicBezTo>
                    <a:pt x="1141" y="1483"/>
                    <a:pt x="1167" y="1463"/>
                    <a:pt x="1172" y="1427"/>
                  </a:cubicBezTo>
                  <a:cubicBezTo>
                    <a:pt x="1198" y="1330"/>
                    <a:pt x="1127" y="1291"/>
                    <a:pt x="1088" y="1200"/>
                  </a:cubicBezTo>
                  <a:cubicBezTo>
                    <a:pt x="1062" y="1148"/>
                    <a:pt x="1003" y="1115"/>
                    <a:pt x="1010" y="1037"/>
                  </a:cubicBezTo>
                  <a:cubicBezTo>
                    <a:pt x="1015" y="1037"/>
                    <a:pt x="1020" y="1037"/>
                    <a:pt x="1026" y="1037"/>
                  </a:cubicBezTo>
                  <a:cubicBezTo>
                    <a:pt x="1079" y="1037"/>
                    <a:pt x="1132" y="1064"/>
                    <a:pt x="1185" y="1070"/>
                  </a:cubicBezTo>
                  <a:lnTo>
                    <a:pt x="1257" y="1096"/>
                  </a:lnTo>
                  <a:cubicBezTo>
                    <a:pt x="1368" y="1118"/>
                    <a:pt x="1447" y="1142"/>
                    <a:pt x="1501" y="1142"/>
                  </a:cubicBezTo>
                  <a:cubicBezTo>
                    <a:pt x="1541" y="1142"/>
                    <a:pt x="1567" y="1129"/>
                    <a:pt x="1581" y="1089"/>
                  </a:cubicBezTo>
                  <a:cubicBezTo>
                    <a:pt x="1614" y="998"/>
                    <a:pt x="1510" y="966"/>
                    <a:pt x="1426" y="940"/>
                  </a:cubicBezTo>
                  <a:cubicBezTo>
                    <a:pt x="971" y="823"/>
                    <a:pt x="977" y="875"/>
                    <a:pt x="1296" y="661"/>
                  </a:cubicBezTo>
                  <a:cubicBezTo>
                    <a:pt x="1354" y="615"/>
                    <a:pt x="1419" y="576"/>
                    <a:pt x="1387" y="511"/>
                  </a:cubicBezTo>
                  <a:cubicBezTo>
                    <a:pt x="1370" y="477"/>
                    <a:pt x="1338" y="464"/>
                    <a:pt x="1301" y="464"/>
                  </a:cubicBezTo>
                  <a:cubicBezTo>
                    <a:pt x="1254" y="464"/>
                    <a:pt x="1199" y="486"/>
                    <a:pt x="1159" y="511"/>
                  </a:cubicBezTo>
                  <a:cubicBezTo>
                    <a:pt x="1075" y="571"/>
                    <a:pt x="1004" y="630"/>
                    <a:pt x="965" y="630"/>
                  </a:cubicBezTo>
                  <a:cubicBezTo>
                    <a:pt x="944" y="630"/>
                    <a:pt x="932" y="613"/>
                    <a:pt x="932" y="570"/>
                  </a:cubicBezTo>
                  <a:cubicBezTo>
                    <a:pt x="925" y="206"/>
                    <a:pt x="932" y="135"/>
                    <a:pt x="912" y="57"/>
                  </a:cubicBezTo>
                  <a:cubicBezTo>
                    <a:pt x="906" y="20"/>
                    <a:pt x="867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418;p60">
              <a:extLst>
                <a:ext uri="{FF2B5EF4-FFF2-40B4-BE49-F238E27FC236}">
                  <a16:creationId xmlns:a16="http://schemas.microsoft.com/office/drawing/2014/main" id="{01BDB110-15EC-8844-98CE-DDA33DF96B6B}"/>
                </a:ext>
              </a:extLst>
            </p:cNvPr>
            <p:cNvSpPr/>
            <p:nvPr/>
          </p:nvSpPr>
          <p:spPr>
            <a:xfrm>
              <a:off x="2127150" y="3105075"/>
              <a:ext cx="32500" cy="34025"/>
            </a:xfrm>
            <a:custGeom>
              <a:avLst/>
              <a:gdLst/>
              <a:ahLst/>
              <a:cxnLst/>
              <a:rect l="l" t="t" r="r" b="b"/>
              <a:pathLst>
                <a:path w="1300" h="1361" extrusionOk="0">
                  <a:moveTo>
                    <a:pt x="675" y="1"/>
                  </a:moveTo>
                  <a:cubicBezTo>
                    <a:pt x="617" y="1"/>
                    <a:pt x="611" y="79"/>
                    <a:pt x="611" y="152"/>
                  </a:cubicBezTo>
                  <a:cubicBezTo>
                    <a:pt x="591" y="398"/>
                    <a:pt x="617" y="418"/>
                    <a:pt x="585" y="424"/>
                  </a:cubicBezTo>
                  <a:cubicBezTo>
                    <a:pt x="584" y="425"/>
                    <a:pt x="583" y="425"/>
                    <a:pt x="583" y="425"/>
                  </a:cubicBezTo>
                  <a:cubicBezTo>
                    <a:pt x="555" y="425"/>
                    <a:pt x="487" y="320"/>
                    <a:pt x="455" y="288"/>
                  </a:cubicBezTo>
                  <a:cubicBezTo>
                    <a:pt x="417" y="241"/>
                    <a:pt x="383" y="197"/>
                    <a:pt x="344" y="197"/>
                  </a:cubicBezTo>
                  <a:cubicBezTo>
                    <a:pt x="330" y="197"/>
                    <a:pt x="315" y="203"/>
                    <a:pt x="299" y="217"/>
                  </a:cubicBezTo>
                  <a:cubicBezTo>
                    <a:pt x="215" y="282"/>
                    <a:pt x="345" y="411"/>
                    <a:pt x="442" y="515"/>
                  </a:cubicBezTo>
                  <a:cubicBezTo>
                    <a:pt x="477" y="566"/>
                    <a:pt x="473" y="583"/>
                    <a:pt x="423" y="583"/>
                  </a:cubicBezTo>
                  <a:cubicBezTo>
                    <a:pt x="371" y="583"/>
                    <a:pt x="267" y="564"/>
                    <a:pt x="104" y="548"/>
                  </a:cubicBezTo>
                  <a:cubicBezTo>
                    <a:pt x="99" y="547"/>
                    <a:pt x="93" y="547"/>
                    <a:pt x="88" y="547"/>
                  </a:cubicBezTo>
                  <a:cubicBezTo>
                    <a:pt x="53" y="547"/>
                    <a:pt x="32" y="565"/>
                    <a:pt x="26" y="593"/>
                  </a:cubicBezTo>
                  <a:cubicBezTo>
                    <a:pt x="0" y="691"/>
                    <a:pt x="104" y="691"/>
                    <a:pt x="137" y="704"/>
                  </a:cubicBezTo>
                  <a:cubicBezTo>
                    <a:pt x="475" y="756"/>
                    <a:pt x="488" y="736"/>
                    <a:pt x="215" y="905"/>
                  </a:cubicBezTo>
                  <a:cubicBezTo>
                    <a:pt x="69" y="991"/>
                    <a:pt x="91" y="1088"/>
                    <a:pt x="174" y="1088"/>
                  </a:cubicBezTo>
                  <a:cubicBezTo>
                    <a:pt x="199" y="1088"/>
                    <a:pt x="228" y="1080"/>
                    <a:pt x="260" y="1061"/>
                  </a:cubicBezTo>
                  <a:cubicBezTo>
                    <a:pt x="405" y="968"/>
                    <a:pt x="478" y="917"/>
                    <a:pt x="501" y="917"/>
                  </a:cubicBezTo>
                  <a:cubicBezTo>
                    <a:pt x="529" y="917"/>
                    <a:pt x="482" y="995"/>
                    <a:pt x="403" y="1171"/>
                  </a:cubicBezTo>
                  <a:cubicBezTo>
                    <a:pt x="371" y="1243"/>
                    <a:pt x="345" y="1321"/>
                    <a:pt x="403" y="1353"/>
                  </a:cubicBezTo>
                  <a:cubicBezTo>
                    <a:pt x="413" y="1358"/>
                    <a:pt x="422" y="1361"/>
                    <a:pt x="430" y="1361"/>
                  </a:cubicBezTo>
                  <a:cubicBezTo>
                    <a:pt x="474" y="1361"/>
                    <a:pt x="506" y="1298"/>
                    <a:pt x="533" y="1249"/>
                  </a:cubicBezTo>
                  <a:cubicBezTo>
                    <a:pt x="617" y="1085"/>
                    <a:pt x="641" y="1011"/>
                    <a:pt x="670" y="1011"/>
                  </a:cubicBezTo>
                  <a:cubicBezTo>
                    <a:pt x="692" y="1011"/>
                    <a:pt x="716" y="1056"/>
                    <a:pt x="773" y="1139"/>
                  </a:cubicBezTo>
                  <a:cubicBezTo>
                    <a:pt x="808" y="1186"/>
                    <a:pt x="862" y="1228"/>
                    <a:pt x="901" y="1228"/>
                  </a:cubicBezTo>
                  <a:cubicBezTo>
                    <a:pt x="920" y="1228"/>
                    <a:pt x="936" y="1217"/>
                    <a:pt x="942" y="1191"/>
                  </a:cubicBezTo>
                  <a:cubicBezTo>
                    <a:pt x="955" y="1106"/>
                    <a:pt x="903" y="1074"/>
                    <a:pt x="871" y="1002"/>
                  </a:cubicBezTo>
                  <a:cubicBezTo>
                    <a:pt x="851" y="950"/>
                    <a:pt x="806" y="918"/>
                    <a:pt x="812" y="866"/>
                  </a:cubicBezTo>
                  <a:cubicBezTo>
                    <a:pt x="817" y="865"/>
                    <a:pt x="823" y="865"/>
                    <a:pt x="829" y="865"/>
                  </a:cubicBezTo>
                  <a:cubicBezTo>
                    <a:pt x="916" y="865"/>
                    <a:pt x="1092" y="954"/>
                    <a:pt x="1197" y="954"/>
                  </a:cubicBezTo>
                  <a:cubicBezTo>
                    <a:pt x="1234" y="954"/>
                    <a:pt x="1262" y="942"/>
                    <a:pt x="1273" y="911"/>
                  </a:cubicBezTo>
                  <a:cubicBezTo>
                    <a:pt x="1299" y="840"/>
                    <a:pt x="1215" y="814"/>
                    <a:pt x="1150" y="788"/>
                  </a:cubicBezTo>
                  <a:cubicBezTo>
                    <a:pt x="786" y="678"/>
                    <a:pt x="786" y="723"/>
                    <a:pt x="1053" y="554"/>
                  </a:cubicBezTo>
                  <a:cubicBezTo>
                    <a:pt x="1105" y="522"/>
                    <a:pt x="1150" y="489"/>
                    <a:pt x="1131" y="431"/>
                  </a:cubicBezTo>
                  <a:cubicBezTo>
                    <a:pt x="1116" y="402"/>
                    <a:pt x="1091" y="391"/>
                    <a:pt x="1061" y="391"/>
                  </a:cubicBezTo>
                  <a:cubicBezTo>
                    <a:pt x="1023" y="391"/>
                    <a:pt x="979" y="409"/>
                    <a:pt x="942" y="431"/>
                  </a:cubicBezTo>
                  <a:cubicBezTo>
                    <a:pt x="874" y="474"/>
                    <a:pt x="813" y="522"/>
                    <a:pt x="781" y="522"/>
                  </a:cubicBezTo>
                  <a:cubicBezTo>
                    <a:pt x="764" y="522"/>
                    <a:pt x="754" y="509"/>
                    <a:pt x="754" y="476"/>
                  </a:cubicBezTo>
                  <a:cubicBezTo>
                    <a:pt x="767" y="54"/>
                    <a:pt x="786" y="22"/>
                    <a:pt x="689" y="2"/>
                  </a:cubicBezTo>
                  <a:cubicBezTo>
                    <a:pt x="684" y="1"/>
                    <a:pt x="679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419;p60">
              <a:extLst>
                <a:ext uri="{FF2B5EF4-FFF2-40B4-BE49-F238E27FC236}">
                  <a16:creationId xmlns:a16="http://schemas.microsoft.com/office/drawing/2014/main" id="{B876A59B-6C02-ED43-AA3F-D15F3C40B325}"/>
                </a:ext>
              </a:extLst>
            </p:cNvPr>
            <p:cNvSpPr/>
            <p:nvPr/>
          </p:nvSpPr>
          <p:spPr>
            <a:xfrm>
              <a:off x="2052625" y="3160700"/>
              <a:ext cx="35575" cy="34475"/>
            </a:xfrm>
            <a:custGeom>
              <a:avLst/>
              <a:gdLst/>
              <a:ahLst/>
              <a:cxnLst/>
              <a:rect l="l" t="t" r="r" b="b"/>
              <a:pathLst>
                <a:path w="1423" h="1379" extrusionOk="0">
                  <a:moveTo>
                    <a:pt x="250" y="1"/>
                  </a:moveTo>
                  <a:cubicBezTo>
                    <a:pt x="194" y="1"/>
                    <a:pt x="131" y="62"/>
                    <a:pt x="163" y="115"/>
                  </a:cubicBezTo>
                  <a:cubicBezTo>
                    <a:pt x="221" y="206"/>
                    <a:pt x="286" y="271"/>
                    <a:pt x="390" y="388"/>
                  </a:cubicBezTo>
                  <a:cubicBezTo>
                    <a:pt x="410" y="414"/>
                    <a:pt x="449" y="440"/>
                    <a:pt x="436" y="466"/>
                  </a:cubicBezTo>
                  <a:cubicBezTo>
                    <a:pt x="433" y="469"/>
                    <a:pt x="425" y="470"/>
                    <a:pt x="414" y="470"/>
                  </a:cubicBezTo>
                  <a:cubicBezTo>
                    <a:pt x="360" y="470"/>
                    <a:pt x="223" y="439"/>
                    <a:pt x="121" y="439"/>
                  </a:cubicBezTo>
                  <a:cubicBezTo>
                    <a:pt x="113" y="439"/>
                    <a:pt x="105" y="440"/>
                    <a:pt x="98" y="440"/>
                  </a:cubicBezTo>
                  <a:cubicBezTo>
                    <a:pt x="27" y="446"/>
                    <a:pt x="1" y="550"/>
                    <a:pt x="78" y="596"/>
                  </a:cubicBezTo>
                  <a:cubicBezTo>
                    <a:pt x="156" y="635"/>
                    <a:pt x="260" y="641"/>
                    <a:pt x="384" y="648"/>
                  </a:cubicBezTo>
                  <a:cubicBezTo>
                    <a:pt x="533" y="674"/>
                    <a:pt x="416" y="706"/>
                    <a:pt x="111" y="927"/>
                  </a:cubicBezTo>
                  <a:cubicBezTo>
                    <a:pt x="34" y="982"/>
                    <a:pt x="88" y="1080"/>
                    <a:pt x="158" y="1080"/>
                  </a:cubicBezTo>
                  <a:cubicBezTo>
                    <a:pt x="170" y="1080"/>
                    <a:pt x="183" y="1077"/>
                    <a:pt x="195" y="1070"/>
                  </a:cubicBezTo>
                  <a:cubicBezTo>
                    <a:pt x="221" y="1063"/>
                    <a:pt x="241" y="1050"/>
                    <a:pt x="260" y="1031"/>
                  </a:cubicBezTo>
                  <a:cubicBezTo>
                    <a:pt x="409" y="934"/>
                    <a:pt x="489" y="872"/>
                    <a:pt x="521" y="872"/>
                  </a:cubicBezTo>
                  <a:cubicBezTo>
                    <a:pt x="557" y="872"/>
                    <a:pt x="533" y="951"/>
                    <a:pt x="481" y="1148"/>
                  </a:cubicBezTo>
                  <a:cubicBezTo>
                    <a:pt x="444" y="1289"/>
                    <a:pt x="488" y="1358"/>
                    <a:pt x="541" y="1358"/>
                  </a:cubicBezTo>
                  <a:cubicBezTo>
                    <a:pt x="580" y="1358"/>
                    <a:pt x="624" y="1320"/>
                    <a:pt x="643" y="1245"/>
                  </a:cubicBezTo>
                  <a:cubicBezTo>
                    <a:pt x="704" y="1037"/>
                    <a:pt x="726" y="941"/>
                    <a:pt x="747" y="941"/>
                  </a:cubicBezTo>
                  <a:cubicBezTo>
                    <a:pt x="770" y="941"/>
                    <a:pt x="792" y="1042"/>
                    <a:pt x="858" y="1226"/>
                  </a:cubicBezTo>
                  <a:cubicBezTo>
                    <a:pt x="887" y="1302"/>
                    <a:pt x="916" y="1378"/>
                    <a:pt x="974" y="1378"/>
                  </a:cubicBezTo>
                  <a:cubicBezTo>
                    <a:pt x="980" y="1378"/>
                    <a:pt x="987" y="1377"/>
                    <a:pt x="994" y="1375"/>
                  </a:cubicBezTo>
                  <a:cubicBezTo>
                    <a:pt x="1092" y="1349"/>
                    <a:pt x="1027" y="1200"/>
                    <a:pt x="955" y="953"/>
                  </a:cubicBezTo>
                  <a:cubicBezTo>
                    <a:pt x="938" y="899"/>
                    <a:pt x="950" y="882"/>
                    <a:pt x="981" y="882"/>
                  </a:cubicBezTo>
                  <a:cubicBezTo>
                    <a:pt x="1028" y="882"/>
                    <a:pt x="1117" y="920"/>
                    <a:pt x="1206" y="920"/>
                  </a:cubicBezTo>
                  <a:cubicBezTo>
                    <a:pt x="1233" y="920"/>
                    <a:pt x="1260" y="917"/>
                    <a:pt x="1286" y="908"/>
                  </a:cubicBezTo>
                  <a:cubicBezTo>
                    <a:pt x="1325" y="895"/>
                    <a:pt x="1332" y="856"/>
                    <a:pt x="1319" y="823"/>
                  </a:cubicBezTo>
                  <a:cubicBezTo>
                    <a:pt x="1280" y="739"/>
                    <a:pt x="1196" y="758"/>
                    <a:pt x="1118" y="713"/>
                  </a:cubicBezTo>
                  <a:cubicBezTo>
                    <a:pt x="1066" y="693"/>
                    <a:pt x="994" y="706"/>
                    <a:pt x="962" y="648"/>
                  </a:cubicBezTo>
                  <a:cubicBezTo>
                    <a:pt x="1001" y="609"/>
                    <a:pt x="1053" y="602"/>
                    <a:pt x="1098" y="570"/>
                  </a:cubicBezTo>
                  <a:cubicBezTo>
                    <a:pt x="1118" y="550"/>
                    <a:pt x="1137" y="544"/>
                    <a:pt x="1163" y="537"/>
                  </a:cubicBezTo>
                  <a:cubicBezTo>
                    <a:pt x="1325" y="446"/>
                    <a:pt x="1423" y="414"/>
                    <a:pt x="1390" y="336"/>
                  </a:cubicBezTo>
                  <a:cubicBezTo>
                    <a:pt x="1376" y="298"/>
                    <a:pt x="1350" y="285"/>
                    <a:pt x="1319" y="285"/>
                  </a:cubicBezTo>
                  <a:cubicBezTo>
                    <a:pt x="1280" y="285"/>
                    <a:pt x="1235" y="305"/>
                    <a:pt x="1196" y="323"/>
                  </a:cubicBezTo>
                  <a:cubicBezTo>
                    <a:pt x="1012" y="410"/>
                    <a:pt x="922" y="465"/>
                    <a:pt x="887" y="465"/>
                  </a:cubicBezTo>
                  <a:cubicBezTo>
                    <a:pt x="847" y="465"/>
                    <a:pt x="880" y="391"/>
                    <a:pt x="929" y="206"/>
                  </a:cubicBezTo>
                  <a:cubicBezTo>
                    <a:pt x="942" y="128"/>
                    <a:pt x="962" y="63"/>
                    <a:pt x="897" y="44"/>
                  </a:cubicBezTo>
                  <a:cubicBezTo>
                    <a:pt x="886" y="39"/>
                    <a:pt x="876" y="37"/>
                    <a:pt x="866" y="37"/>
                  </a:cubicBezTo>
                  <a:cubicBezTo>
                    <a:pt x="808" y="37"/>
                    <a:pt x="763" y="108"/>
                    <a:pt x="741" y="180"/>
                  </a:cubicBezTo>
                  <a:cubicBezTo>
                    <a:pt x="711" y="286"/>
                    <a:pt x="692" y="383"/>
                    <a:pt x="653" y="383"/>
                  </a:cubicBezTo>
                  <a:cubicBezTo>
                    <a:pt x="641" y="383"/>
                    <a:pt x="627" y="375"/>
                    <a:pt x="611" y="356"/>
                  </a:cubicBezTo>
                  <a:cubicBezTo>
                    <a:pt x="384" y="109"/>
                    <a:pt x="345" y="50"/>
                    <a:pt x="286" y="11"/>
                  </a:cubicBezTo>
                  <a:cubicBezTo>
                    <a:pt x="275" y="4"/>
                    <a:pt x="263" y="1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420;p60">
              <a:extLst>
                <a:ext uri="{FF2B5EF4-FFF2-40B4-BE49-F238E27FC236}">
                  <a16:creationId xmlns:a16="http://schemas.microsoft.com/office/drawing/2014/main" id="{91B837BC-E4C5-FC4F-BBC8-FC4B907F74EC}"/>
                </a:ext>
              </a:extLst>
            </p:cNvPr>
            <p:cNvSpPr/>
            <p:nvPr/>
          </p:nvSpPr>
          <p:spPr>
            <a:xfrm>
              <a:off x="1680175" y="3304725"/>
              <a:ext cx="42075" cy="37800"/>
            </a:xfrm>
            <a:custGeom>
              <a:avLst/>
              <a:gdLst/>
              <a:ahLst/>
              <a:cxnLst/>
              <a:rect l="l" t="t" r="r" b="b"/>
              <a:pathLst>
                <a:path w="1683" h="1512" extrusionOk="0">
                  <a:moveTo>
                    <a:pt x="976" y="1"/>
                  </a:moveTo>
                  <a:cubicBezTo>
                    <a:pt x="939" y="1"/>
                    <a:pt x="900" y="21"/>
                    <a:pt x="884" y="63"/>
                  </a:cubicBezTo>
                  <a:cubicBezTo>
                    <a:pt x="871" y="69"/>
                    <a:pt x="825" y="297"/>
                    <a:pt x="799" y="401"/>
                  </a:cubicBezTo>
                  <a:cubicBezTo>
                    <a:pt x="793" y="420"/>
                    <a:pt x="793" y="440"/>
                    <a:pt x="767" y="453"/>
                  </a:cubicBezTo>
                  <a:cubicBezTo>
                    <a:pt x="763" y="453"/>
                    <a:pt x="760" y="454"/>
                    <a:pt x="757" y="454"/>
                  </a:cubicBezTo>
                  <a:cubicBezTo>
                    <a:pt x="733" y="454"/>
                    <a:pt x="727" y="432"/>
                    <a:pt x="721" y="420"/>
                  </a:cubicBezTo>
                  <a:cubicBezTo>
                    <a:pt x="585" y="193"/>
                    <a:pt x="578" y="141"/>
                    <a:pt x="500" y="82"/>
                  </a:cubicBezTo>
                  <a:cubicBezTo>
                    <a:pt x="485" y="71"/>
                    <a:pt x="468" y="66"/>
                    <a:pt x="452" y="66"/>
                  </a:cubicBezTo>
                  <a:cubicBezTo>
                    <a:pt x="413" y="66"/>
                    <a:pt x="377" y="97"/>
                    <a:pt x="377" y="147"/>
                  </a:cubicBezTo>
                  <a:cubicBezTo>
                    <a:pt x="370" y="245"/>
                    <a:pt x="591" y="537"/>
                    <a:pt x="559" y="563"/>
                  </a:cubicBezTo>
                  <a:cubicBezTo>
                    <a:pt x="557" y="565"/>
                    <a:pt x="554" y="566"/>
                    <a:pt x="550" y="566"/>
                  </a:cubicBezTo>
                  <a:cubicBezTo>
                    <a:pt x="498" y="566"/>
                    <a:pt x="276" y="417"/>
                    <a:pt x="143" y="375"/>
                  </a:cubicBezTo>
                  <a:cubicBezTo>
                    <a:pt x="136" y="373"/>
                    <a:pt x="128" y="372"/>
                    <a:pt x="121" y="372"/>
                  </a:cubicBezTo>
                  <a:cubicBezTo>
                    <a:pt x="43" y="372"/>
                    <a:pt x="0" y="464"/>
                    <a:pt x="72" y="517"/>
                  </a:cubicBezTo>
                  <a:cubicBezTo>
                    <a:pt x="143" y="582"/>
                    <a:pt x="189" y="595"/>
                    <a:pt x="396" y="712"/>
                  </a:cubicBezTo>
                  <a:cubicBezTo>
                    <a:pt x="546" y="797"/>
                    <a:pt x="254" y="816"/>
                    <a:pt x="169" y="985"/>
                  </a:cubicBezTo>
                  <a:cubicBezTo>
                    <a:pt x="150" y="1018"/>
                    <a:pt x="169" y="1070"/>
                    <a:pt x="208" y="1076"/>
                  </a:cubicBezTo>
                  <a:cubicBezTo>
                    <a:pt x="225" y="1082"/>
                    <a:pt x="241" y="1084"/>
                    <a:pt x="256" y="1084"/>
                  </a:cubicBezTo>
                  <a:cubicBezTo>
                    <a:pt x="323" y="1084"/>
                    <a:pt x="367" y="1031"/>
                    <a:pt x="442" y="1005"/>
                  </a:cubicBezTo>
                  <a:cubicBezTo>
                    <a:pt x="492" y="982"/>
                    <a:pt x="528" y="936"/>
                    <a:pt x="583" y="936"/>
                  </a:cubicBezTo>
                  <a:cubicBezTo>
                    <a:pt x="592" y="936"/>
                    <a:pt x="601" y="937"/>
                    <a:pt x="611" y="940"/>
                  </a:cubicBezTo>
                  <a:cubicBezTo>
                    <a:pt x="617" y="1005"/>
                    <a:pt x="591" y="1050"/>
                    <a:pt x="572" y="1108"/>
                  </a:cubicBezTo>
                  <a:cubicBezTo>
                    <a:pt x="565" y="1134"/>
                    <a:pt x="546" y="1154"/>
                    <a:pt x="539" y="1180"/>
                  </a:cubicBezTo>
                  <a:cubicBezTo>
                    <a:pt x="474" y="1375"/>
                    <a:pt x="435" y="1466"/>
                    <a:pt x="513" y="1505"/>
                  </a:cubicBezTo>
                  <a:cubicBezTo>
                    <a:pt x="525" y="1509"/>
                    <a:pt x="535" y="1511"/>
                    <a:pt x="545" y="1511"/>
                  </a:cubicBezTo>
                  <a:cubicBezTo>
                    <a:pt x="608" y="1511"/>
                    <a:pt x="641" y="1429"/>
                    <a:pt x="669" y="1362"/>
                  </a:cubicBezTo>
                  <a:cubicBezTo>
                    <a:pt x="756" y="1126"/>
                    <a:pt x="778" y="1016"/>
                    <a:pt x="809" y="1016"/>
                  </a:cubicBezTo>
                  <a:cubicBezTo>
                    <a:pt x="836" y="1016"/>
                    <a:pt x="871" y="1100"/>
                    <a:pt x="961" y="1258"/>
                  </a:cubicBezTo>
                  <a:cubicBezTo>
                    <a:pt x="990" y="1303"/>
                    <a:pt x="1023" y="1359"/>
                    <a:pt x="1075" y="1359"/>
                  </a:cubicBezTo>
                  <a:cubicBezTo>
                    <a:pt x="1082" y="1359"/>
                    <a:pt x="1090" y="1358"/>
                    <a:pt x="1098" y="1355"/>
                  </a:cubicBezTo>
                  <a:cubicBezTo>
                    <a:pt x="1182" y="1323"/>
                    <a:pt x="1156" y="1206"/>
                    <a:pt x="1117" y="1128"/>
                  </a:cubicBezTo>
                  <a:cubicBezTo>
                    <a:pt x="1035" y="989"/>
                    <a:pt x="960" y="887"/>
                    <a:pt x="1068" y="887"/>
                  </a:cubicBezTo>
                  <a:cubicBezTo>
                    <a:pt x="1071" y="887"/>
                    <a:pt x="1075" y="887"/>
                    <a:pt x="1078" y="888"/>
                  </a:cubicBezTo>
                  <a:cubicBezTo>
                    <a:pt x="1362" y="908"/>
                    <a:pt x="1468" y="924"/>
                    <a:pt x="1535" y="924"/>
                  </a:cubicBezTo>
                  <a:cubicBezTo>
                    <a:pt x="1554" y="924"/>
                    <a:pt x="1569" y="923"/>
                    <a:pt x="1585" y="920"/>
                  </a:cubicBezTo>
                  <a:cubicBezTo>
                    <a:pt x="1663" y="914"/>
                    <a:pt x="1682" y="777"/>
                    <a:pt x="1604" y="751"/>
                  </a:cubicBezTo>
                  <a:cubicBezTo>
                    <a:pt x="1501" y="719"/>
                    <a:pt x="1390" y="725"/>
                    <a:pt x="1221" y="712"/>
                  </a:cubicBezTo>
                  <a:cubicBezTo>
                    <a:pt x="1214" y="712"/>
                    <a:pt x="1205" y="713"/>
                    <a:pt x="1196" y="713"/>
                  </a:cubicBezTo>
                  <a:cubicBezTo>
                    <a:pt x="1172" y="713"/>
                    <a:pt x="1148" y="710"/>
                    <a:pt x="1143" y="686"/>
                  </a:cubicBezTo>
                  <a:cubicBezTo>
                    <a:pt x="1130" y="654"/>
                    <a:pt x="1325" y="550"/>
                    <a:pt x="1416" y="453"/>
                  </a:cubicBezTo>
                  <a:cubicBezTo>
                    <a:pt x="1468" y="395"/>
                    <a:pt x="1418" y="312"/>
                    <a:pt x="1347" y="312"/>
                  </a:cubicBezTo>
                  <a:cubicBezTo>
                    <a:pt x="1338" y="312"/>
                    <a:pt x="1328" y="313"/>
                    <a:pt x="1319" y="316"/>
                  </a:cubicBezTo>
                  <a:cubicBezTo>
                    <a:pt x="1228" y="336"/>
                    <a:pt x="1150" y="420"/>
                    <a:pt x="1046" y="498"/>
                  </a:cubicBezTo>
                  <a:cubicBezTo>
                    <a:pt x="1017" y="518"/>
                    <a:pt x="997" y="529"/>
                    <a:pt x="985" y="529"/>
                  </a:cubicBezTo>
                  <a:cubicBezTo>
                    <a:pt x="941" y="529"/>
                    <a:pt x="988" y="400"/>
                    <a:pt x="1059" y="102"/>
                  </a:cubicBezTo>
                  <a:cubicBezTo>
                    <a:pt x="1070" y="35"/>
                    <a:pt x="1024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421;p60">
              <a:extLst>
                <a:ext uri="{FF2B5EF4-FFF2-40B4-BE49-F238E27FC236}">
                  <a16:creationId xmlns:a16="http://schemas.microsoft.com/office/drawing/2014/main" id="{1B43251D-D7FA-6143-85A8-498CA00A99E2}"/>
                </a:ext>
              </a:extLst>
            </p:cNvPr>
            <p:cNvSpPr/>
            <p:nvPr/>
          </p:nvSpPr>
          <p:spPr>
            <a:xfrm>
              <a:off x="1759575" y="3349975"/>
              <a:ext cx="34100" cy="30725"/>
            </a:xfrm>
            <a:custGeom>
              <a:avLst/>
              <a:gdLst/>
              <a:ahLst/>
              <a:cxnLst/>
              <a:rect l="l" t="t" r="r" b="b"/>
              <a:pathLst>
                <a:path w="1364" h="1229" extrusionOk="0">
                  <a:moveTo>
                    <a:pt x="797" y="0"/>
                  </a:moveTo>
                  <a:cubicBezTo>
                    <a:pt x="731" y="0"/>
                    <a:pt x="720" y="82"/>
                    <a:pt x="714" y="110"/>
                  </a:cubicBezTo>
                  <a:cubicBezTo>
                    <a:pt x="673" y="284"/>
                    <a:pt x="661" y="372"/>
                    <a:pt x="635" y="372"/>
                  </a:cubicBezTo>
                  <a:cubicBezTo>
                    <a:pt x="612" y="372"/>
                    <a:pt x="579" y="305"/>
                    <a:pt x="507" y="169"/>
                  </a:cubicBezTo>
                  <a:cubicBezTo>
                    <a:pt x="462" y="85"/>
                    <a:pt x="413" y="51"/>
                    <a:pt x="377" y="51"/>
                  </a:cubicBezTo>
                  <a:cubicBezTo>
                    <a:pt x="328" y="51"/>
                    <a:pt x="303" y="112"/>
                    <a:pt x="344" y="201"/>
                  </a:cubicBezTo>
                  <a:cubicBezTo>
                    <a:pt x="437" y="387"/>
                    <a:pt x="479" y="459"/>
                    <a:pt x="448" y="459"/>
                  </a:cubicBezTo>
                  <a:cubicBezTo>
                    <a:pt x="423" y="459"/>
                    <a:pt x="349" y="411"/>
                    <a:pt x="214" y="338"/>
                  </a:cubicBezTo>
                  <a:cubicBezTo>
                    <a:pt x="169" y="313"/>
                    <a:pt x="127" y="291"/>
                    <a:pt x="91" y="291"/>
                  </a:cubicBezTo>
                  <a:cubicBezTo>
                    <a:pt x="69" y="291"/>
                    <a:pt x="49" y="299"/>
                    <a:pt x="33" y="318"/>
                  </a:cubicBezTo>
                  <a:cubicBezTo>
                    <a:pt x="0" y="377"/>
                    <a:pt x="65" y="429"/>
                    <a:pt x="123" y="461"/>
                  </a:cubicBezTo>
                  <a:cubicBezTo>
                    <a:pt x="396" y="630"/>
                    <a:pt x="416" y="591"/>
                    <a:pt x="214" y="701"/>
                  </a:cubicBezTo>
                  <a:cubicBezTo>
                    <a:pt x="136" y="747"/>
                    <a:pt x="72" y="844"/>
                    <a:pt x="156" y="864"/>
                  </a:cubicBezTo>
                  <a:cubicBezTo>
                    <a:pt x="170" y="868"/>
                    <a:pt x="182" y="870"/>
                    <a:pt x="194" y="870"/>
                  </a:cubicBezTo>
                  <a:cubicBezTo>
                    <a:pt x="251" y="870"/>
                    <a:pt x="292" y="827"/>
                    <a:pt x="351" y="805"/>
                  </a:cubicBezTo>
                  <a:cubicBezTo>
                    <a:pt x="395" y="794"/>
                    <a:pt x="425" y="755"/>
                    <a:pt x="464" y="755"/>
                  </a:cubicBezTo>
                  <a:cubicBezTo>
                    <a:pt x="472" y="755"/>
                    <a:pt x="479" y="757"/>
                    <a:pt x="487" y="760"/>
                  </a:cubicBezTo>
                  <a:cubicBezTo>
                    <a:pt x="487" y="864"/>
                    <a:pt x="286" y="1162"/>
                    <a:pt x="403" y="1221"/>
                  </a:cubicBezTo>
                  <a:cubicBezTo>
                    <a:pt x="413" y="1226"/>
                    <a:pt x="423" y="1228"/>
                    <a:pt x="432" y="1228"/>
                  </a:cubicBezTo>
                  <a:cubicBezTo>
                    <a:pt x="480" y="1228"/>
                    <a:pt x="511" y="1165"/>
                    <a:pt x="533" y="1110"/>
                  </a:cubicBezTo>
                  <a:cubicBezTo>
                    <a:pt x="609" y="920"/>
                    <a:pt x="628" y="831"/>
                    <a:pt x="653" y="831"/>
                  </a:cubicBezTo>
                  <a:cubicBezTo>
                    <a:pt x="674" y="831"/>
                    <a:pt x="700" y="899"/>
                    <a:pt x="773" y="1026"/>
                  </a:cubicBezTo>
                  <a:cubicBezTo>
                    <a:pt x="801" y="1076"/>
                    <a:pt x="824" y="1121"/>
                    <a:pt x="866" y="1121"/>
                  </a:cubicBezTo>
                  <a:cubicBezTo>
                    <a:pt x="873" y="1121"/>
                    <a:pt x="881" y="1120"/>
                    <a:pt x="890" y="1117"/>
                  </a:cubicBezTo>
                  <a:cubicBezTo>
                    <a:pt x="955" y="1091"/>
                    <a:pt x="935" y="994"/>
                    <a:pt x="903" y="929"/>
                  </a:cubicBezTo>
                  <a:cubicBezTo>
                    <a:pt x="846" y="816"/>
                    <a:pt x="784" y="733"/>
                    <a:pt x="867" y="733"/>
                  </a:cubicBezTo>
                  <a:cubicBezTo>
                    <a:pt x="870" y="733"/>
                    <a:pt x="873" y="734"/>
                    <a:pt x="877" y="734"/>
                  </a:cubicBezTo>
                  <a:cubicBezTo>
                    <a:pt x="1085" y="750"/>
                    <a:pt x="1197" y="766"/>
                    <a:pt x="1260" y="766"/>
                  </a:cubicBezTo>
                  <a:cubicBezTo>
                    <a:pt x="1323" y="766"/>
                    <a:pt x="1338" y="750"/>
                    <a:pt x="1351" y="701"/>
                  </a:cubicBezTo>
                  <a:cubicBezTo>
                    <a:pt x="1364" y="630"/>
                    <a:pt x="1286" y="617"/>
                    <a:pt x="1215" y="604"/>
                  </a:cubicBezTo>
                  <a:cubicBezTo>
                    <a:pt x="961" y="584"/>
                    <a:pt x="942" y="597"/>
                    <a:pt x="935" y="565"/>
                  </a:cubicBezTo>
                  <a:cubicBezTo>
                    <a:pt x="929" y="552"/>
                    <a:pt x="1039" y="474"/>
                    <a:pt x="1085" y="455"/>
                  </a:cubicBezTo>
                  <a:cubicBezTo>
                    <a:pt x="1143" y="403"/>
                    <a:pt x="1202" y="364"/>
                    <a:pt x="1163" y="299"/>
                  </a:cubicBezTo>
                  <a:cubicBezTo>
                    <a:pt x="1148" y="276"/>
                    <a:pt x="1128" y="267"/>
                    <a:pt x="1106" y="267"/>
                  </a:cubicBezTo>
                  <a:cubicBezTo>
                    <a:pt x="1038" y="267"/>
                    <a:pt x="940" y="351"/>
                    <a:pt x="857" y="409"/>
                  </a:cubicBezTo>
                  <a:cubicBezTo>
                    <a:pt x="831" y="427"/>
                    <a:pt x="813" y="436"/>
                    <a:pt x="802" y="436"/>
                  </a:cubicBezTo>
                  <a:cubicBezTo>
                    <a:pt x="766" y="436"/>
                    <a:pt x="812" y="330"/>
                    <a:pt x="877" y="84"/>
                  </a:cubicBezTo>
                  <a:cubicBezTo>
                    <a:pt x="890" y="45"/>
                    <a:pt x="864" y="13"/>
                    <a:pt x="831" y="6"/>
                  </a:cubicBezTo>
                  <a:cubicBezTo>
                    <a:pt x="818" y="2"/>
                    <a:pt x="807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422;p60">
              <a:extLst>
                <a:ext uri="{FF2B5EF4-FFF2-40B4-BE49-F238E27FC236}">
                  <a16:creationId xmlns:a16="http://schemas.microsoft.com/office/drawing/2014/main" id="{45DF26B9-518F-9E41-8BE1-3494B864A9E4}"/>
                </a:ext>
              </a:extLst>
            </p:cNvPr>
            <p:cNvSpPr/>
            <p:nvPr/>
          </p:nvSpPr>
          <p:spPr>
            <a:xfrm>
              <a:off x="1697375" y="3397550"/>
              <a:ext cx="36425" cy="34700"/>
            </a:xfrm>
            <a:custGeom>
              <a:avLst/>
              <a:gdLst/>
              <a:ahLst/>
              <a:cxnLst/>
              <a:rect l="l" t="t" r="r" b="b"/>
              <a:pathLst>
                <a:path w="1457" h="1388" extrusionOk="0">
                  <a:moveTo>
                    <a:pt x="922" y="1"/>
                  </a:moveTo>
                  <a:cubicBezTo>
                    <a:pt x="894" y="1"/>
                    <a:pt x="867" y="15"/>
                    <a:pt x="851" y="45"/>
                  </a:cubicBezTo>
                  <a:cubicBezTo>
                    <a:pt x="800" y="117"/>
                    <a:pt x="793" y="221"/>
                    <a:pt x="767" y="344"/>
                  </a:cubicBezTo>
                  <a:cubicBezTo>
                    <a:pt x="756" y="385"/>
                    <a:pt x="747" y="405"/>
                    <a:pt x="735" y="405"/>
                  </a:cubicBezTo>
                  <a:cubicBezTo>
                    <a:pt x="707" y="405"/>
                    <a:pt x="663" y="281"/>
                    <a:pt x="533" y="45"/>
                  </a:cubicBezTo>
                  <a:cubicBezTo>
                    <a:pt x="515" y="17"/>
                    <a:pt x="489" y="5"/>
                    <a:pt x="464" y="5"/>
                  </a:cubicBezTo>
                  <a:cubicBezTo>
                    <a:pt x="409" y="5"/>
                    <a:pt x="355" y="61"/>
                    <a:pt x="377" y="123"/>
                  </a:cubicBezTo>
                  <a:cubicBezTo>
                    <a:pt x="390" y="149"/>
                    <a:pt x="403" y="162"/>
                    <a:pt x="410" y="188"/>
                  </a:cubicBezTo>
                  <a:cubicBezTo>
                    <a:pt x="522" y="401"/>
                    <a:pt x="578" y="482"/>
                    <a:pt x="520" y="482"/>
                  </a:cubicBezTo>
                  <a:cubicBezTo>
                    <a:pt x="485" y="482"/>
                    <a:pt x="407" y="452"/>
                    <a:pt x="273" y="402"/>
                  </a:cubicBezTo>
                  <a:cubicBezTo>
                    <a:pt x="226" y="384"/>
                    <a:pt x="186" y="377"/>
                    <a:pt x="154" y="377"/>
                  </a:cubicBezTo>
                  <a:cubicBezTo>
                    <a:pt x="24" y="377"/>
                    <a:pt x="24" y="500"/>
                    <a:pt x="170" y="552"/>
                  </a:cubicBezTo>
                  <a:cubicBezTo>
                    <a:pt x="572" y="714"/>
                    <a:pt x="540" y="675"/>
                    <a:pt x="170" y="773"/>
                  </a:cubicBezTo>
                  <a:cubicBezTo>
                    <a:pt x="85" y="792"/>
                    <a:pt x="1" y="812"/>
                    <a:pt x="14" y="896"/>
                  </a:cubicBezTo>
                  <a:cubicBezTo>
                    <a:pt x="24" y="939"/>
                    <a:pt x="57" y="954"/>
                    <a:pt x="109" y="954"/>
                  </a:cubicBezTo>
                  <a:cubicBezTo>
                    <a:pt x="183" y="954"/>
                    <a:pt x="297" y="923"/>
                    <a:pt x="442" y="896"/>
                  </a:cubicBezTo>
                  <a:cubicBezTo>
                    <a:pt x="454" y="894"/>
                    <a:pt x="465" y="892"/>
                    <a:pt x="473" y="892"/>
                  </a:cubicBezTo>
                  <a:cubicBezTo>
                    <a:pt x="577" y="892"/>
                    <a:pt x="413" y="1071"/>
                    <a:pt x="455" y="1227"/>
                  </a:cubicBezTo>
                  <a:cubicBezTo>
                    <a:pt x="460" y="1251"/>
                    <a:pt x="482" y="1267"/>
                    <a:pt x="506" y="1267"/>
                  </a:cubicBezTo>
                  <a:cubicBezTo>
                    <a:pt x="515" y="1267"/>
                    <a:pt x="524" y="1265"/>
                    <a:pt x="533" y="1260"/>
                  </a:cubicBezTo>
                  <a:cubicBezTo>
                    <a:pt x="624" y="1221"/>
                    <a:pt x="605" y="1149"/>
                    <a:pt x="657" y="1065"/>
                  </a:cubicBezTo>
                  <a:cubicBezTo>
                    <a:pt x="689" y="1019"/>
                    <a:pt x="683" y="954"/>
                    <a:pt x="735" y="922"/>
                  </a:cubicBezTo>
                  <a:cubicBezTo>
                    <a:pt x="780" y="961"/>
                    <a:pt x="787" y="1019"/>
                    <a:pt x="813" y="1065"/>
                  </a:cubicBezTo>
                  <a:lnTo>
                    <a:pt x="832" y="1136"/>
                  </a:lnTo>
                  <a:cubicBezTo>
                    <a:pt x="902" y="1293"/>
                    <a:pt x="935" y="1387"/>
                    <a:pt x="997" y="1387"/>
                  </a:cubicBezTo>
                  <a:cubicBezTo>
                    <a:pt x="1004" y="1387"/>
                    <a:pt x="1012" y="1386"/>
                    <a:pt x="1020" y="1383"/>
                  </a:cubicBezTo>
                  <a:cubicBezTo>
                    <a:pt x="1105" y="1357"/>
                    <a:pt x="1079" y="1260"/>
                    <a:pt x="1046" y="1188"/>
                  </a:cubicBezTo>
                  <a:cubicBezTo>
                    <a:pt x="947" y="934"/>
                    <a:pt x="894" y="850"/>
                    <a:pt x="945" y="850"/>
                  </a:cubicBezTo>
                  <a:cubicBezTo>
                    <a:pt x="978" y="850"/>
                    <a:pt x="1052" y="883"/>
                    <a:pt x="1183" y="928"/>
                  </a:cubicBezTo>
                  <a:cubicBezTo>
                    <a:pt x="1214" y="941"/>
                    <a:pt x="1245" y="950"/>
                    <a:pt x="1273" y="950"/>
                  </a:cubicBezTo>
                  <a:cubicBezTo>
                    <a:pt x="1303" y="950"/>
                    <a:pt x="1328" y="939"/>
                    <a:pt x="1345" y="909"/>
                  </a:cubicBezTo>
                  <a:cubicBezTo>
                    <a:pt x="1384" y="838"/>
                    <a:pt x="1300" y="773"/>
                    <a:pt x="1215" y="740"/>
                  </a:cubicBezTo>
                  <a:cubicBezTo>
                    <a:pt x="1079" y="695"/>
                    <a:pt x="955" y="669"/>
                    <a:pt x="1046" y="604"/>
                  </a:cubicBezTo>
                  <a:cubicBezTo>
                    <a:pt x="1313" y="402"/>
                    <a:pt x="1378" y="357"/>
                    <a:pt x="1416" y="311"/>
                  </a:cubicBezTo>
                  <a:cubicBezTo>
                    <a:pt x="1456" y="261"/>
                    <a:pt x="1412" y="175"/>
                    <a:pt x="1349" y="175"/>
                  </a:cubicBezTo>
                  <a:cubicBezTo>
                    <a:pt x="1339" y="175"/>
                    <a:pt x="1329" y="177"/>
                    <a:pt x="1319" y="182"/>
                  </a:cubicBezTo>
                  <a:cubicBezTo>
                    <a:pt x="1222" y="221"/>
                    <a:pt x="1157" y="292"/>
                    <a:pt x="1027" y="383"/>
                  </a:cubicBezTo>
                  <a:cubicBezTo>
                    <a:pt x="1012" y="398"/>
                    <a:pt x="992" y="421"/>
                    <a:pt x="972" y="421"/>
                  </a:cubicBezTo>
                  <a:cubicBezTo>
                    <a:pt x="967" y="421"/>
                    <a:pt x="961" y="420"/>
                    <a:pt x="955" y="415"/>
                  </a:cubicBezTo>
                  <a:cubicBezTo>
                    <a:pt x="929" y="402"/>
                    <a:pt x="1007" y="208"/>
                    <a:pt x="1007" y="84"/>
                  </a:cubicBezTo>
                  <a:cubicBezTo>
                    <a:pt x="1007" y="33"/>
                    <a:pt x="964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423;p60">
              <a:extLst>
                <a:ext uri="{FF2B5EF4-FFF2-40B4-BE49-F238E27FC236}">
                  <a16:creationId xmlns:a16="http://schemas.microsoft.com/office/drawing/2014/main" id="{AB9493FF-4BCA-0D40-995A-1226B3D5B0D3}"/>
                </a:ext>
              </a:extLst>
            </p:cNvPr>
            <p:cNvSpPr/>
            <p:nvPr/>
          </p:nvSpPr>
          <p:spPr>
            <a:xfrm>
              <a:off x="1953900" y="3216975"/>
              <a:ext cx="87375" cy="99075"/>
            </a:xfrm>
            <a:custGeom>
              <a:avLst/>
              <a:gdLst/>
              <a:ahLst/>
              <a:cxnLst/>
              <a:rect l="l" t="t" r="r" b="b"/>
              <a:pathLst>
                <a:path w="3495" h="3963" extrusionOk="0">
                  <a:moveTo>
                    <a:pt x="2573" y="137"/>
                  </a:moveTo>
                  <a:cubicBezTo>
                    <a:pt x="2969" y="157"/>
                    <a:pt x="3261" y="495"/>
                    <a:pt x="3034" y="871"/>
                  </a:cubicBezTo>
                  <a:cubicBezTo>
                    <a:pt x="2962" y="1001"/>
                    <a:pt x="2845" y="1098"/>
                    <a:pt x="2729" y="1183"/>
                  </a:cubicBezTo>
                  <a:cubicBezTo>
                    <a:pt x="2651" y="1235"/>
                    <a:pt x="2573" y="1280"/>
                    <a:pt x="2482" y="1313"/>
                  </a:cubicBezTo>
                  <a:cubicBezTo>
                    <a:pt x="2222" y="1436"/>
                    <a:pt x="1917" y="1501"/>
                    <a:pt x="1631" y="1566"/>
                  </a:cubicBezTo>
                  <a:cubicBezTo>
                    <a:pt x="1469" y="1605"/>
                    <a:pt x="1287" y="1638"/>
                    <a:pt x="1118" y="1657"/>
                  </a:cubicBezTo>
                  <a:cubicBezTo>
                    <a:pt x="1053" y="1664"/>
                    <a:pt x="982" y="1664"/>
                    <a:pt x="917" y="1664"/>
                  </a:cubicBezTo>
                  <a:lnTo>
                    <a:pt x="793" y="1664"/>
                  </a:lnTo>
                  <a:cubicBezTo>
                    <a:pt x="663" y="1651"/>
                    <a:pt x="540" y="1625"/>
                    <a:pt x="423" y="1573"/>
                  </a:cubicBezTo>
                  <a:cubicBezTo>
                    <a:pt x="274" y="1508"/>
                    <a:pt x="144" y="1371"/>
                    <a:pt x="137" y="1209"/>
                  </a:cubicBezTo>
                  <a:cubicBezTo>
                    <a:pt x="131" y="943"/>
                    <a:pt x="443" y="696"/>
                    <a:pt x="689" y="579"/>
                  </a:cubicBezTo>
                  <a:cubicBezTo>
                    <a:pt x="1287" y="287"/>
                    <a:pt x="1982" y="137"/>
                    <a:pt x="2456" y="137"/>
                  </a:cubicBezTo>
                  <a:close/>
                  <a:moveTo>
                    <a:pt x="2774" y="1306"/>
                  </a:moveTo>
                  <a:cubicBezTo>
                    <a:pt x="2930" y="1313"/>
                    <a:pt x="3053" y="1345"/>
                    <a:pt x="3131" y="1410"/>
                  </a:cubicBezTo>
                  <a:cubicBezTo>
                    <a:pt x="3417" y="1638"/>
                    <a:pt x="3417" y="2073"/>
                    <a:pt x="2871" y="2410"/>
                  </a:cubicBezTo>
                  <a:cubicBezTo>
                    <a:pt x="2807" y="2449"/>
                    <a:pt x="2735" y="2495"/>
                    <a:pt x="2651" y="2534"/>
                  </a:cubicBezTo>
                  <a:cubicBezTo>
                    <a:pt x="2384" y="2657"/>
                    <a:pt x="2034" y="2761"/>
                    <a:pt x="1579" y="2826"/>
                  </a:cubicBezTo>
                  <a:cubicBezTo>
                    <a:pt x="1482" y="2839"/>
                    <a:pt x="1345" y="2865"/>
                    <a:pt x="1189" y="2871"/>
                  </a:cubicBezTo>
                  <a:cubicBezTo>
                    <a:pt x="1105" y="2884"/>
                    <a:pt x="1021" y="2891"/>
                    <a:pt x="930" y="2891"/>
                  </a:cubicBezTo>
                  <a:cubicBezTo>
                    <a:pt x="605" y="2891"/>
                    <a:pt x="300" y="2807"/>
                    <a:pt x="235" y="2514"/>
                  </a:cubicBezTo>
                  <a:cubicBezTo>
                    <a:pt x="176" y="2267"/>
                    <a:pt x="443" y="2008"/>
                    <a:pt x="845" y="1787"/>
                  </a:cubicBezTo>
                  <a:lnTo>
                    <a:pt x="930" y="1787"/>
                  </a:lnTo>
                  <a:cubicBezTo>
                    <a:pt x="1176" y="1787"/>
                    <a:pt x="1417" y="1735"/>
                    <a:pt x="1670" y="1683"/>
                  </a:cubicBezTo>
                  <a:cubicBezTo>
                    <a:pt x="2014" y="1605"/>
                    <a:pt x="2443" y="1508"/>
                    <a:pt x="2774" y="1306"/>
                  </a:cubicBezTo>
                  <a:close/>
                  <a:moveTo>
                    <a:pt x="2897" y="2547"/>
                  </a:moveTo>
                  <a:lnTo>
                    <a:pt x="2897" y="2547"/>
                  </a:lnTo>
                  <a:cubicBezTo>
                    <a:pt x="3495" y="2677"/>
                    <a:pt x="3423" y="3566"/>
                    <a:pt x="2001" y="3807"/>
                  </a:cubicBezTo>
                  <a:cubicBezTo>
                    <a:pt x="1852" y="3833"/>
                    <a:pt x="1709" y="3846"/>
                    <a:pt x="1579" y="3846"/>
                  </a:cubicBezTo>
                  <a:cubicBezTo>
                    <a:pt x="884" y="3846"/>
                    <a:pt x="624" y="3488"/>
                    <a:pt x="793" y="3209"/>
                  </a:cubicBezTo>
                  <a:cubicBezTo>
                    <a:pt x="832" y="3144"/>
                    <a:pt x="891" y="3079"/>
                    <a:pt x="962" y="3021"/>
                  </a:cubicBezTo>
                  <a:cubicBezTo>
                    <a:pt x="1176" y="3021"/>
                    <a:pt x="1384" y="2988"/>
                    <a:pt x="1534" y="2962"/>
                  </a:cubicBezTo>
                  <a:lnTo>
                    <a:pt x="1592" y="2956"/>
                  </a:lnTo>
                  <a:cubicBezTo>
                    <a:pt x="2203" y="2865"/>
                    <a:pt x="2618" y="2709"/>
                    <a:pt x="2897" y="2547"/>
                  </a:cubicBezTo>
                  <a:close/>
                  <a:moveTo>
                    <a:pt x="2456" y="1"/>
                  </a:moveTo>
                  <a:cubicBezTo>
                    <a:pt x="2021" y="1"/>
                    <a:pt x="1313" y="124"/>
                    <a:pt x="631" y="456"/>
                  </a:cubicBezTo>
                  <a:cubicBezTo>
                    <a:pt x="339" y="598"/>
                    <a:pt x="1" y="884"/>
                    <a:pt x="7" y="1209"/>
                  </a:cubicBezTo>
                  <a:cubicBezTo>
                    <a:pt x="14" y="1443"/>
                    <a:pt x="202" y="1625"/>
                    <a:pt x="365" y="1696"/>
                  </a:cubicBezTo>
                  <a:cubicBezTo>
                    <a:pt x="436" y="1728"/>
                    <a:pt x="520" y="1754"/>
                    <a:pt x="605" y="1767"/>
                  </a:cubicBezTo>
                  <a:cubicBezTo>
                    <a:pt x="443" y="1865"/>
                    <a:pt x="306" y="1982"/>
                    <a:pt x="215" y="2092"/>
                  </a:cubicBezTo>
                  <a:cubicBezTo>
                    <a:pt x="72" y="2280"/>
                    <a:pt x="66" y="2443"/>
                    <a:pt x="85" y="2547"/>
                  </a:cubicBezTo>
                  <a:cubicBezTo>
                    <a:pt x="137" y="2742"/>
                    <a:pt x="293" y="2982"/>
                    <a:pt x="780" y="3014"/>
                  </a:cubicBezTo>
                  <a:cubicBezTo>
                    <a:pt x="735" y="3053"/>
                    <a:pt x="715" y="3092"/>
                    <a:pt x="683" y="3131"/>
                  </a:cubicBezTo>
                  <a:cubicBezTo>
                    <a:pt x="592" y="3281"/>
                    <a:pt x="592" y="3443"/>
                    <a:pt x="670" y="3586"/>
                  </a:cubicBezTo>
                  <a:cubicBezTo>
                    <a:pt x="813" y="3833"/>
                    <a:pt x="1144" y="3963"/>
                    <a:pt x="1579" y="3963"/>
                  </a:cubicBezTo>
                  <a:cubicBezTo>
                    <a:pt x="1722" y="3963"/>
                    <a:pt x="1865" y="3943"/>
                    <a:pt x="2027" y="3924"/>
                  </a:cubicBezTo>
                  <a:cubicBezTo>
                    <a:pt x="2456" y="3846"/>
                    <a:pt x="2813" y="3709"/>
                    <a:pt x="3060" y="3514"/>
                  </a:cubicBezTo>
                  <a:cubicBezTo>
                    <a:pt x="3281" y="3339"/>
                    <a:pt x="3391" y="3118"/>
                    <a:pt x="3385" y="2904"/>
                  </a:cubicBezTo>
                  <a:cubicBezTo>
                    <a:pt x="3378" y="2696"/>
                    <a:pt x="3248" y="2534"/>
                    <a:pt x="3040" y="2449"/>
                  </a:cubicBezTo>
                  <a:cubicBezTo>
                    <a:pt x="3313" y="2255"/>
                    <a:pt x="3398" y="2053"/>
                    <a:pt x="3423" y="1930"/>
                  </a:cubicBezTo>
                  <a:cubicBezTo>
                    <a:pt x="3482" y="1696"/>
                    <a:pt x="3391" y="1462"/>
                    <a:pt x="3183" y="1306"/>
                  </a:cubicBezTo>
                  <a:cubicBezTo>
                    <a:pt x="3105" y="1254"/>
                    <a:pt x="3021" y="1215"/>
                    <a:pt x="2904" y="1202"/>
                  </a:cubicBezTo>
                  <a:cubicBezTo>
                    <a:pt x="2995" y="1131"/>
                    <a:pt x="3073" y="1040"/>
                    <a:pt x="3138" y="936"/>
                  </a:cubicBezTo>
                  <a:cubicBezTo>
                    <a:pt x="3261" y="741"/>
                    <a:pt x="3268" y="527"/>
                    <a:pt x="3170" y="345"/>
                  </a:cubicBezTo>
                  <a:cubicBezTo>
                    <a:pt x="3066" y="144"/>
                    <a:pt x="2839" y="14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424;p60">
              <a:extLst>
                <a:ext uri="{FF2B5EF4-FFF2-40B4-BE49-F238E27FC236}">
                  <a16:creationId xmlns:a16="http://schemas.microsoft.com/office/drawing/2014/main" id="{D563598A-8605-B64A-AF17-46A397329214}"/>
                </a:ext>
              </a:extLst>
            </p:cNvPr>
            <p:cNvSpPr/>
            <p:nvPr/>
          </p:nvSpPr>
          <p:spPr>
            <a:xfrm>
              <a:off x="1928750" y="3182075"/>
              <a:ext cx="24700" cy="23575"/>
            </a:xfrm>
            <a:custGeom>
              <a:avLst/>
              <a:gdLst/>
              <a:ahLst/>
              <a:cxnLst/>
              <a:rect l="l" t="t" r="r" b="b"/>
              <a:pathLst>
                <a:path w="988" h="943" extrusionOk="0">
                  <a:moveTo>
                    <a:pt x="507" y="118"/>
                  </a:moveTo>
                  <a:cubicBezTo>
                    <a:pt x="533" y="118"/>
                    <a:pt x="559" y="118"/>
                    <a:pt x="585" y="131"/>
                  </a:cubicBezTo>
                  <a:cubicBezTo>
                    <a:pt x="728" y="163"/>
                    <a:pt x="845" y="280"/>
                    <a:pt x="851" y="436"/>
                  </a:cubicBezTo>
                  <a:cubicBezTo>
                    <a:pt x="864" y="650"/>
                    <a:pt x="721" y="793"/>
                    <a:pt x="533" y="819"/>
                  </a:cubicBezTo>
                  <a:lnTo>
                    <a:pt x="500" y="819"/>
                  </a:lnTo>
                  <a:cubicBezTo>
                    <a:pt x="409" y="819"/>
                    <a:pt x="325" y="780"/>
                    <a:pt x="260" y="715"/>
                  </a:cubicBezTo>
                  <a:cubicBezTo>
                    <a:pt x="202" y="657"/>
                    <a:pt x="163" y="579"/>
                    <a:pt x="150" y="494"/>
                  </a:cubicBezTo>
                  <a:cubicBezTo>
                    <a:pt x="137" y="319"/>
                    <a:pt x="280" y="144"/>
                    <a:pt x="468" y="118"/>
                  </a:cubicBezTo>
                  <a:close/>
                  <a:moveTo>
                    <a:pt x="455" y="1"/>
                  </a:moveTo>
                  <a:cubicBezTo>
                    <a:pt x="195" y="27"/>
                    <a:pt x="0" y="260"/>
                    <a:pt x="20" y="514"/>
                  </a:cubicBezTo>
                  <a:cubicBezTo>
                    <a:pt x="33" y="618"/>
                    <a:pt x="78" y="722"/>
                    <a:pt x="163" y="806"/>
                  </a:cubicBezTo>
                  <a:cubicBezTo>
                    <a:pt x="247" y="890"/>
                    <a:pt x="370" y="942"/>
                    <a:pt x="494" y="942"/>
                  </a:cubicBezTo>
                  <a:lnTo>
                    <a:pt x="533" y="942"/>
                  </a:lnTo>
                  <a:cubicBezTo>
                    <a:pt x="799" y="916"/>
                    <a:pt x="987" y="689"/>
                    <a:pt x="974" y="429"/>
                  </a:cubicBezTo>
                  <a:cubicBezTo>
                    <a:pt x="955" y="228"/>
                    <a:pt x="812" y="46"/>
                    <a:pt x="604" y="7"/>
                  </a:cubicBezTo>
                  <a:cubicBezTo>
                    <a:pt x="572" y="1"/>
                    <a:pt x="539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25;p60">
              <a:extLst>
                <a:ext uri="{FF2B5EF4-FFF2-40B4-BE49-F238E27FC236}">
                  <a16:creationId xmlns:a16="http://schemas.microsoft.com/office/drawing/2014/main" id="{EC77617A-2513-644E-B052-14A13BC68BC0}"/>
                </a:ext>
              </a:extLst>
            </p:cNvPr>
            <p:cNvSpPr/>
            <p:nvPr/>
          </p:nvSpPr>
          <p:spPr>
            <a:xfrm>
              <a:off x="1891900" y="3146025"/>
              <a:ext cx="19975" cy="19200"/>
            </a:xfrm>
            <a:custGeom>
              <a:avLst/>
              <a:gdLst/>
              <a:ahLst/>
              <a:cxnLst/>
              <a:rect l="l" t="t" r="r" b="b"/>
              <a:pathLst>
                <a:path w="799" h="768" extrusionOk="0">
                  <a:moveTo>
                    <a:pt x="383" y="137"/>
                  </a:moveTo>
                  <a:cubicBezTo>
                    <a:pt x="513" y="137"/>
                    <a:pt x="617" y="235"/>
                    <a:pt x="636" y="365"/>
                  </a:cubicBezTo>
                  <a:cubicBezTo>
                    <a:pt x="649" y="501"/>
                    <a:pt x="552" y="631"/>
                    <a:pt x="409" y="637"/>
                  </a:cubicBezTo>
                  <a:lnTo>
                    <a:pt x="383" y="637"/>
                  </a:lnTo>
                  <a:cubicBezTo>
                    <a:pt x="253" y="637"/>
                    <a:pt x="149" y="540"/>
                    <a:pt x="130" y="410"/>
                  </a:cubicBezTo>
                  <a:cubicBezTo>
                    <a:pt x="123" y="274"/>
                    <a:pt x="221" y="144"/>
                    <a:pt x="357" y="137"/>
                  </a:cubicBezTo>
                  <a:close/>
                  <a:moveTo>
                    <a:pt x="351" y="1"/>
                  </a:moveTo>
                  <a:cubicBezTo>
                    <a:pt x="247" y="14"/>
                    <a:pt x="156" y="66"/>
                    <a:pt x="91" y="144"/>
                  </a:cubicBezTo>
                  <a:cubicBezTo>
                    <a:pt x="26" y="222"/>
                    <a:pt x="0" y="319"/>
                    <a:pt x="13" y="423"/>
                  </a:cubicBezTo>
                  <a:cubicBezTo>
                    <a:pt x="26" y="624"/>
                    <a:pt x="195" y="767"/>
                    <a:pt x="390" y="767"/>
                  </a:cubicBezTo>
                  <a:lnTo>
                    <a:pt x="435" y="767"/>
                  </a:lnTo>
                  <a:cubicBezTo>
                    <a:pt x="643" y="741"/>
                    <a:pt x="799" y="559"/>
                    <a:pt x="773" y="345"/>
                  </a:cubicBezTo>
                  <a:cubicBezTo>
                    <a:pt x="747" y="150"/>
                    <a:pt x="585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26;p60">
              <a:extLst>
                <a:ext uri="{FF2B5EF4-FFF2-40B4-BE49-F238E27FC236}">
                  <a16:creationId xmlns:a16="http://schemas.microsoft.com/office/drawing/2014/main" id="{590014CD-B26D-F34A-8691-81A229672BAE}"/>
                </a:ext>
              </a:extLst>
            </p:cNvPr>
            <p:cNvSpPr/>
            <p:nvPr/>
          </p:nvSpPr>
          <p:spPr>
            <a:xfrm>
              <a:off x="1913325" y="3145050"/>
              <a:ext cx="37850" cy="7175"/>
            </a:xfrm>
            <a:custGeom>
              <a:avLst/>
              <a:gdLst/>
              <a:ahLst/>
              <a:cxnLst/>
              <a:rect l="l" t="t" r="r" b="b"/>
              <a:pathLst>
                <a:path w="1514" h="287" extrusionOk="0">
                  <a:moveTo>
                    <a:pt x="1446" y="0"/>
                  </a:moveTo>
                  <a:cubicBezTo>
                    <a:pt x="1442" y="0"/>
                    <a:pt x="1439" y="0"/>
                    <a:pt x="1436" y="1"/>
                  </a:cubicBezTo>
                  <a:lnTo>
                    <a:pt x="65" y="157"/>
                  </a:lnTo>
                  <a:cubicBezTo>
                    <a:pt x="26" y="157"/>
                    <a:pt x="0" y="189"/>
                    <a:pt x="7" y="228"/>
                  </a:cubicBezTo>
                  <a:cubicBezTo>
                    <a:pt x="7" y="261"/>
                    <a:pt x="33" y="287"/>
                    <a:pt x="72" y="287"/>
                  </a:cubicBezTo>
                  <a:lnTo>
                    <a:pt x="1449" y="131"/>
                  </a:lnTo>
                  <a:cubicBezTo>
                    <a:pt x="1481" y="131"/>
                    <a:pt x="1514" y="98"/>
                    <a:pt x="1507" y="59"/>
                  </a:cubicBezTo>
                  <a:cubicBezTo>
                    <a:pt x="1507" y="30"/>
                    <a:pt x="1480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7;p60">
              <a:extLst>
                <a:ext uri="{FF2B5EF4-FFF2-40B4-BE49-F238E27FC236}">
                  <a16:creationId xmlns:a16="http://schemas.microsoft.com/office/drawing/2014/main" id="{7F3936A1-67DE-BF4C-BE6C-5585CF1D40FB}"/>
                </a:ext>
              </a:extLst>
            </p:cNvPr>
            <p:cNvSpPr/>
            <p:nvPr/>
          </p:nvSpPr>
          <p:spPr>
            <a:xfrm>
              <a:off x="1913650" y="3153175"/>
              <a:ext cx="28600" cy="6200"/>
            </a:xfrm>
            <a:custGeom>
              <a:avLst/>
              <a:gdLst/>
              <a:ahLst/>
              <a:cxnLst/>
              <a:rect l="l" t="t" r="r" b="b"/>
              <a:pathLst>
                <a:path w="1144" h="248" extrusionOk="0">
                  <a:moveTo>
                    <a:pt x="1065" y="1"/>
                  </a:moveTo>
                  <a:lnTo>
                    <a:pt x="65" y="118"/>
                  </a:lnTo>
                  <a:cubicBezTo>
                    <a:pt x="33" y="118"/>
                    <a:pt x="0" y="150"/>
                    <a:pt x="7" y="189"/>
                  </a:cubicBezTo>
                  <a:cubicBezTo>
                    <a:pt x="7" y="221"/>
                    <a:pt x="39" y="247"/>
                    <a:pt x="72" y="247"/>
                  </a:cubicBezTo>
                  <a:lnTo>
                    <a:pt x="78" y="247"/>
                  </a:lnTo>
                  <a:lnTo>
                    <a:pt x="1078" y="131"/>
                  </a:lnTo>
                  <a:cubicBezTo>
                    <a:pt x="1111" y="131"/>
                    <a:pt x="1143" y="98"/>
                    <a:pt x="1137" y="59"/>
                  </a:cubicBezTo>
                  <a:cubicBezTo>
                    <a:pt x="1137" y="27"/>
                    <a:pt x="1104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28;p60">
              <a:extLst>
                <a:ext uri="{FF2B5EF4-FFF2-40B4-BE49-F238E27FC236}">
                  <a16:creationId xmlns:a16="http://schemas.microsoft.com/office/drawing/2014/main" id="{71E129A5-297F-A440-A599-F030A3A70390}"/>
                </a:ext>
              </a:extLst>
            </p:cNvPr>
            <p:cNvSpPr/>
            <p:nvPr/>
          </p:nvSpPr>
          <p:spPr>
            <a:xfrm>
              <a:off x="1904225" y="3270400"/>
              <a:ext cx="27625" cy="21750"/>
            </a:xfrm>
            <a:custGeom>
              <a:avLst/>
              <a:gdLst/>
              <a:ahLst/>
              <a:cxnLst/>
              <a:rect l="l" t="t" r="r" b="b"/>
              <a:pathLst>
                <a:path w="1105" h="870" extrusionOk="0">
                  <a:moveTo>
                    <a:pt x="825" y="118"/>
                  </a:moveTo>
                  <a:cubicBezTo>
                    <a:pt x="923" y="130"/>
                    <a:pt x="994" y="247"/>
                    <a:pt x="949" y="390"/>
                  </a:cubicBezTo>
                  <a:cubicBezTo>
                    <a:pt x="864" y="605"/>
                    <a:pt x="670" y="747"/>
                    <a:pt x="592" y="747"/>
                  </a:cubicBezTo>
                  <a:cubicBezTo>
                    <a:pt x="462" y="747"/>
                    <a:pt x="202" y="559"/>
                    <a:pt x="156" y="397"/>
                  </a:cubicBezTo>
                  <a:cubicBezTo>
                    <a:pt x="124" y="280"/>
                    <a:pt x="202" y="176"/>
                    <a:pt x="306" y="176"/>
                  </a:cubicBezTo>
                  <a:lnTo>
                    <a:pt x="312" y="176"/>
                  </a:lnTo>
                  <a:cubicBezTo>
                    <a:pt x="403" y="182"/>
                    <a:pt x="481" y="247"/>
                    <a:pt x="540" y="312"/>
                  </a:cubicBezTo>
                  <a:cubicBezTo>
                    <a:pt x="546" y="332"/>
                    <a:pt x="553" y="338"/>
                    <a:pt x="566" y="338"/>
                  </a:cubicBezTo>
                  <a:lnTo>
                    <a:pt x="572" y="332"/>
                  </a:lnTo>
                  <a:cubicBezTo>
                    <a:pt x="579" y="306"/>
                    <a:pt x="611" y="260"/>
                    <a:pt x="637" y="228"/>
                  </a:cubicBezTo>
                  <a:cubicBezTo>
                    <a:pt x="702" y="150"/>
                    <a:pt x="767" y="118"/>
                    <a:pt x="825" y="118"/>
                  </a:cubicBezTo>
                  <a:close/>
                  <a:moveTo>
                    <a:pt x="806" y="1"/>
                  </a:moveTo>
                  <a:cubicBezTo>
                    <a:pt x="741" y="1"/>
                    <a:pt x="637" y="20"/>
                    <a:pt x="533" y="143"/>
                  </a:cubicBezTo>
                  <a:cubicBezTo>
                    <a:pt x="475" y="105"/>
                    <a:pt x="403" y="59"/>
                    <a:pt x="312" y="53"/>
                  </a:cubicBezTo>
                  <a:lnTo>
                    <a:pt x="293" y="53"/>
                  </a:lnTo>
                  <a:cubicBezTo>
                    <a:pt x="208" y="53"/>
                    <a:pt x="131" y="92"/>
                    <a:pt x="79" y="156"/>
                  </a:cubicBezTo>
                  <a:cubicBezTo>
                    <a:pt x="20" y="234"/>
                    <a:pt x="1" y="332"/>
                    <a:pt x="27" y="429"/>
                  </a:cubicBezTo>
                  <a:cubicBezTo>
                    <a:pt x="78" y="637"/>
                    <a:pt x="376" y="870"/>
                    <a:pt x="587" y="870"/>
                  </a:cubicBezTo>
                  <a:cubicBezTo>
                    <a:pt x="614" y="870"/>
                    <a:pt x="640" y="866"/>
                    <a:pt x="663" y="858"/>
                  </a:cubicBezTo>
                  <a:cubicBezTo>
                    <a:pt x="858" y="793"/>
                    <a:pt x="1007" y="579"/>
                    <a:pt x="1066" y="416"/>
                  </a:cubicBezTo>
                  <a:cubicBezTo>
                    <a:pt x="1105" y="306"/>
                    <a:pt x="1092" y="189"/>
                    <a:pt x="1033" y="105"/>
                  </a:cubicBezTo>
                  <a:cubicBezTo>
                    <a:pt x="981" y="40"/>
                    <a:pt x="897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29;p60">
              <a:extLst>
                <a:ext uri="{FF2B5EF4-FFF2-40B4-BE49-F238E27FC236}">
                  <a16:creationId xmlns:a16="http://schemas.microsoft.com/office/drawing/2014/main" id="{926B2232-B71D-7043-A8B3-5D821D89BF44}"/>
                </a:ext>
              </a:extLst>
            </p:cNvPr>
            <p:cNvSpPr/>
            <p:nvPr/>
          </p:nvSpPr>
          <p:spPr>
            <a:xfrm>
              <a:off x="2061400" y="3211150"/>
              <a:ext cx="103925" cy="102300"/>
            </a:xfrm>
            <a:custGeom>
              <a:avLst/>
              <a:gdLst/>
              <a:ahLst/>
              <a:cxnLst/>
              <a:rect l="l" t="t" r="r" b="b"/>
              <a:pathLst>
                <a:path w="4157" h="4092" extrusionOk="0">
                  <a:moveTo>
                    <a:pt x="2078" y="130"/>
                  </a:moveTo>
                  <a:cubicBezTo>
                    <a:pt x="2280" y="130"/>
                    <a:pt x="2488" y="162"/>
                    <a:pt x="2689" y="227"/>
                  </a:cubicBezTo>
                  <a:cubicBezTo>
                    <a:pt x="3299" y="429"/>
                    <a:pt x="3735" y="909"/>
                    <a:pt x="3916" y="1481"/>
                  </a:cubicBezTo>
                  <a:cubicBezTo>
                    <a:pt x="4027" y="1851"/>
                    <a:pt x="4027" y="2254"/>
                    <a:pt x="3897" y="2650"/>
                  </a:cubicBezTo>
                  <a:cubicBezTo>
                    <a:pt x="3631" y="3455"/>
                    <a:pt x="2884" y="3962"/>
                    <a:pt x="2078" y="3962"/>
                  </a:cubicBezTo>
                  <a:cubicBezTo>
                    <a:pt x="1877" y="3962"/>
                    <a:pt x="1676" y="3929"/>
                    <a:pt x="1468" y="3864"/>
                  </a:cubicBezTo>
                  <a:cubicBezTo>
                    <a:pt x="812" y="3644"/>
                    <a:pt x="357" y="3104"/>
                    <a:pt x="215" y="2475"/>
                  </a:cubicBezTo>
                  <a:cubicBezTo>
                    <a:pt x="130" y="2143"/>
                    <a:pt x="150" y="1786"/>
                    <a:pt x="260" y="1435"/>
                  </a:cubicBezTo>
                  <a:cubicBezTo>
                    <a:pt x="526" y="630"/>
                    <a:pt x="1273" y="130"/>
                    <a:pt x="2078" y="130"/>
                  </a:cubicBezTo>
                  <a:close/>
                  <a:moveTo>
                    <a:pt x="2078" y="0"/>
                  </a:moveTo>
                  <a:cubicBezTo>
                    <a:pt x="1195" y="0"/>
                    <a:pt x="416" y="559"/>
                    <a:pt x="137" y="1396"/>
                  </a:cubicBezTo>
                  <a:cubicBezTo>
                    <a:pt x="20" y="1754"/>
                    <a:pt x="0" y="2143"/>
                    <a:pt x="85" y="2507"/>
                  </a:cubicBezTo>
                  <a:cubicBezTo>
                    <a:pt x="247" y="3202"/>
                    <a:pt x="747" y="3754"/>
                    <a:pt x="1429" y="3981"/>
                  </a:cubicBezTo>
                  <a:cubicBezTo>
                    <a:pt x="1637" y="4059"/>
                    <a:pt x="1858" y="4092"/>
                    <a:pt x="2078" y="4092"/>
                  </a:cubicBezTo>
                  <a:cubicBezTo>
                    <a:pt x="2962" y="4092"/>
                    <a:pt x="3741" y="3527"/>
                    <a:pt x="4020" y="2695"/>
                  </a:cubicBezTo>
                  <a:cubicBezTo>
                    <a:pt x="4157" y="2286"/>
                    <a:pt x="4157" y="1858"/>
                    <a:pt x="4033" y="1442"/>
                  </a:cubicBezTo>
                  <a:cubicBezTo>
                    <a:pt x="3838" y="812"/>
                    <a:pt x="3351" y="305"/>
                    <a:pt x="2728" y="104"/>
                  </a:cubicBezTo>
                  <a:cubicBezTo>
                    <a:pt x="2520" y="33"/>
                    <a:pt x="2299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30;p60">
              <a:extLst>
                <a:ext uri="{FF2B5EF4-FFF2-40B4-BE49-F238E27FC236}">
                  <a16:creationId xmlns:a16="http://schemas.microsoft.com/office/drawing/2014/main" id="{94D2EDD7-725E-EC45-9196-017E924A996B}"/>
                </a:ext>
              </a:extLst>
            </p:cNvPr>
            <p:cNvSpPr/>
            <p:nvPr/>
          </p:nvSpPr>
          <p:spPr>
            <a:xfrm>
              <a:off x="2084925" y="3244475"/>
              <a:ext cx="14325" cy="12450"/>
            </a:xfrm>
            <a:custGeom>
              <a:avLst/>
              <a:gdLst/>
              <a:ahLst/>
              <a:cxnLst/>
              <a:rect l="l" t="t" r="r" b="b"/>
              <a:pathLst>
                <a:path w="573" h="498" extrusionOk="0">
                  <a:moveTo>
                    <a:pt x="297" y="1"/>
                  </a:moveTo>
                  <a:cubicBezTo>
                    <a:pt x="196" y="1"/>
                    <a:pt x="90" y="68"/>
                    <a:pt x="53" y="174"/>
                  </a:cubicBezTo>
                  <a:cubicBezTo>
                    <a:pt x="1" y="297"/>
                    <a:pt x="98" y="466"/>
                    <a:pt x="228" y="492"/>
                  </a:cubicBezTo>
                  <a:cubicBezTo>
                    <a:pt x="244" y="495"/>
                    <a:pt x="261" y="497"/>
                    <a:pt x="277" y="497"/>
                  </a:cubicBezTo>
                  <a:cubicBezTo>
                    <a:pt x="384" y="497"/>
                    <a:pt x="487" y="426"/>
                    <a:pt x="520" y="330"/>
                  </a:cubicBezTo>
                  <a:cubicBezTo>
                    <a:pt x="572" y="200"/>
                    <a:pt x="494" y="50"/>
                    <a:pt x="365" y="11"/>
                  </a:cubicBezTo>
                  <a:cubicBezTo>
                    <a:pt x="343" y="4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31;p60">
              <a:extLst>
                <a:ext uri="{FF2B5EF4-FFF2-40B4-BE49-F238E27FC236}">
                  <a16:creationId xmlns:a16="http://schemas.microsoft.com/office/drawing/2014/main" id="{53F4589B-9411-694E-9E05-7F96D24E8E8C}"/>
                </a:ext>
              </a:extLst>
            </p:cNvPr>
            <p:cNvSpPr/>
            <p:nvPr/>
          </p:nvSpPr>
          <p:spPr>
            <a:xfrm>
              <a:off x="2130225" y="3259750"/>
              <a:ext cx="13825" cy="12150"/>
            </a:xfrm>
            <a:custGeom>
              <a:avLst/>
              <a:gdLst/>
              <a:ahLst/>
              <a:cxnLst/>
              <a:rect l="l" t="t" r="r" b="b"/>
              <a:pathLst>
                <a:path w="553" h="486" extrusionOk="0">
                  <a:moveTo>
                    <a:pt x="285" y="0"/>
                  </a:moveTo>
                  <a:cubicBezTo>
                    <a:pt x="177" y="0"/>
                    <a:pt x="72" y="66"/>
                    <a:pt x="40" y="167"/>
                  </a:cubicBezTo>
                  <a:cubicBezTo>
                    <a:pt x="1" y="277"/>
                    <a:pt x="66" y="414"/>
                    <a:pt x="176" y="466"/>
                  </a:cubicBezTo>
                  <a:cubicBezTo>
                    <a:pt x="205" y="479"/>
                    <a:pt x="236" y="485"/>
                    <a:pt x="267" y="485"/>
                  </a:cubicBezTo>
                  <a:cubicBezTo>
                    <a:pt x="371" y="485"/>
                    <a:pt x="477" y="416"/>
                    <a:pt x="507" y="316"/>
                  </a:cubicBezTo>
                  <a:cubicBezTo>
                    <a:pt x="553" y="199"/>
                    <a:pt x="481" y="43"/>
                    <a:pt x="358" y="11"/>
                  </a:cubicBezTo>
                  <a:cubicBezTo>
                    <a:pt x="334" y="4"/>
                    <a:pt x="30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32;p60">
              <a:extLst>
                <a:ext uri="{FF2B5EF4-FFF2-40B4-BE49-F238E27FC236}">
                  <a16:creationId xmlns:a16="http://schemas.microsoft.com/office/drawing/2014/main" id="{67F4A606-CB5C-1349-A125-92CE78DEABE2}"/>
                </a:ext>
              </a:extLst>
            </p:cNvPr>
            <p:cNvSpPr/>
            <p:nvPr/>
          </p:nvSpPr>
          <p:spPr>
            <a:xfrm>
              <a:off x="1829225" y="3178800"/>
              <a:ext cx="11550" cy="4925"/>
            </a:xfrm>
            <a:custGeom>
              <a:avLst/>
              <a:gdLst/>
              <a:ahLst/>
              <a:cxnLst/>
              <a:rect l="l" t="t" r="r" b="b"/>
              <a:pathLst>
                <a:path w="462" h="197" extrusionOk="0">
                  <a:moveTo>
                    <a:pt x="395" y="1"/>
                  </a:moveTo>
                  <a:cubicBezTo>
                    <a:pt x="391" y="1"/>
                    <a:pt x="387" y="1"/>
                    <a:pt x="383" y="2"/>
                  </a:cubicBezTo>
                  <a:cubicBezTo>
                    <a:pt x="279" y="15"/>
                    <a:pt x="163" y="41"/>
                    <a:pt x="59" y="67"/>
                  </a:cubicBezTo>
                  <a:cubicBezTo>
                    <a:pt x="26" y="73"/>
                    <a:pt x="0" y="106"/>
                    <a:pt x="7" y="145"/>
                  </a:cubicBezTo>
                  <a:cubicBezTo>
                    <a:pt x="20" y="177"/>
                    <a:pt x="39" y="197"/>
                    <a:pt x="72" y="197"/>
                  </a:cubicBezTo>
                  <a:lnTo>
                    <a:pt x="91" y="197"/>
                  </a:lnTo>
                  <a:cubicBezTo>
                    <a:pt x="195" y="171"/>
                    <a:pt x="299" y="158"/>
                    <a:pt x="409" y="138"/>
                  </a:cubicBezTo>
                  <a:cubicBezTo>
                    <a:pt x="442" y="132"/>
                    <a:pt x="461" y="99"/>
                    <a:pt x="461" y="67"/>
                  </a:cubicBezTo>
                  <a:cubicBezTo>
                    <a:pt x="450" y="21"/>
                    <a:pt x="42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33;p60">
              <a:extLst>
                <a:ext uri="{FF2B5EF4-FFF2-40B4-BE49-F238E27FC236}">
                  <a16:creationId xmlns:a16="http://schemas.microsoft.com/office/drawing/2014/main" id="{2C6C78F9-AFC0-954B-B7EF-FB3A3158FB83}"/>
                </a:ext>
              </a:extLst>
            </p:cNvPr>
            <p:cNvSpPr/>
            <p:nvPr/>
          </p:nvSpPr>
          <p:spPr>
            <a:xfrm>
              <a:off x="1756150" y="3296100"/>
              <a:ext cx="14650" cy="15250"/>
            </a:xfrm>
            <a:custGeom>
              <a:avLst/>
              <a:gdLst/>
              <a:ahLst/>
              <a:cxnLst/>
              <a:rect l="l" t="t" r="r" b="b"/>
              <a:pathLst>
                <a:path w="586" h="610" extrusionOk="0">
                  <a:moveTo>
                    <a:pt x="79" y="1"/>
                  </a:moveTo>
                  <a:cubicBezTo>
                    <a:pt x="66" y="1"/>
                    <a:pt x="52" y="4"/>
                    <a:pt x="40" y="12"/>
                  </a:cubicBezTo>
                  <a:cubicBezTo>
                    <a:pt x="7" y="25"/>
                    <a:pt x="1" y="64"/>
                    <a:pt x="20" y="96"/>
                  </a:cubicBezTo>
                  <a:cubicBezTo>
                    <a:pt x="131" y="304"/>
                    <a:pt x="293" y="479"/>
                    <a:pt x="481" y="603"/>
                  </a:cubicBezTo>
                  <a:cubicBezTo>
                    <a:pt x="488" y="609"/>
                    <a:pt x="507" y="609"/>
                    <a:pt x="514" y="609"/>
                  </a:cubicBezTo>
                  <a:cubicBezTo>
                    <a:pt x="540" y="609"/>
                    <a:pt x="553" y="603"/>
                    <a:pt x="572" y="583"/>
                  </a:cubicBezTo>
                  <a:cubicBezTo>
                    <a:pt x="585" y="551"/>
                    <a:pt x="585" y="512"/>
                    <a:pt x="553" y="499"/>
                  </a:cubicBezTo>
                  <a:cubicBezTo>
                    <a:pt x="390" y="382"/>
                    <a:pt x="247" y="220"/>
                    <a:pt x="131" y="31"/>
                  </a:cubicBezTo>
                  <a:cubicBezTo>
                    <a:pt x="122" y="11"/>
                    <a:pt x="10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4;p60">
              <a:extLst>
                <a:ext uri="{FF2B5EF4-FFF2-40B4-BE49-F238E27FC236}">
                  <a16:creationId xmlns:a16="http://schemas.microsoft.com/office/drawing/2014/main" id="{1C7A946A-92A6-E345-8ECA-1791CC15D627}"/>
                </a:ext>
              </a:extLst>
            </p:cNvPr>
            <p:cNvSpPr/>
            <p:nvPr/>
          </p:nvSpPr>
          <p:spPr>
            <a:xfrm>
              <a:off x="1676750" y="3186350"/>
              <a:ext cx="12700" cy="17175"/>
            </a:xfrm>
            <a:custGeom>
              <a:avLst/>
              <a:gdLst/>
              <a:ahLst/>
              <a:cxnLst/>
              <a:rect l="l" t="t" r="r" b="b"/>
              <a:pathLst>
                <a:path w="508" h="687" extrusionOk="0">
                  <a:moveTo>
                    <a:pt x="434" y="1"/>
                  </a:moveTo>
                  <a:cubicBezTo>
                    <a:pt x="418" y="1"/>
                    <a:pt x="403" y="9"/>
                    <a:pt x="391" y="24"/>
                  </a:cubicBezTo>
                  <a:cubicBezTo>
                    <a:pt x="248" y="187"/>
                    <a:pt x="118" y="375"/>
                    <a:pt x="20" y="589"/>
                  </a:cubicBezTo>
                  <a:cubicBezTo>
                    <a:pt x="1" y="622"/>
                    <a:pt x="20" y="667"/>
                    <a:pt x="53" y="680"/>
                  </a:cubicBezTo>
                  <a:cubicBezTo>
                    <a:pt x="59" y="680"/>
                    <a:pt x="66" y="687"/>
                    <a:pt x="79" y="687"/>
                  </a:cubicBezTo>
                  <a:cubicBezTo>
                    <a:pt x="98" y="687"/>
                    <a:pt x="124" y="674"/>
                    <a:pt x="131" y="648"/>
                  </a:cubicBezTo>
                  <a:cubicBezTo>
                    <a:pt x="222" y="447"/>
                    <a:pt x="339" y="265"/>
                    <a:pt x="481" y="122"/>
                  </a:cubicBezTo>
                  <a:cubicBezTo>
                    <a:pt x="507" y="96"/>
                    <a:pt x="507" y="57"/>
                    <a:pt x="481" y="31"/>
                  </a:cubicBezTo>
                  <a:cubicBezTo>
                    <a:pt x="468" y="11"/>
                    <a:pt x="451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5;p60">
              <a:extLst>
                <a:ext uri="{FF2B5EF4-FFF2-40B4-BE49-F238E27FC236}">
                  <a16:creationId xmlns:a16="http://schemas.microsoft.com/office/drawing/2014/main" id="{CE49BE78-E766-6941-B4DF-5675CB51439D}"/>
                </a:ext>
              </a:extLst>
            </p:cNvPr>
            <p:cNvSpPr/>
            <p:nvPr/>
          </p:nvSpPr>
          <p:spPr>
            <a:xfrm>
              <a:off x="1723350" y="3264050"/>
              <a:ext cx="19675" cy="5250"/>
            </a:xfrm>
            <a:custGeom>
              <a:avLst/>
              <a:gdLst/>
              <a:ahLst/>
              <a:cxnLst/>
              <a:rect l="l" t="t" r="r" b="b"/>
              <a:pathLst>
                <a:path w="787" h="210" extrusionOk="0">
                  <a:moveTo>
                    <a:pt x="716" y="0"/>
                  </a:moveTo>
                  <a:cubicBezTo>
                    <a:pt x="711" y="0"/>
                    <a:pt x="706" y="0"/>
                    <a:pt x="702" y="1"/>
                  </a:cubicBezTo>
                  <a:cubicBezTo>
                    <a:pt x="488" y="47"/>
                    <a:pt x="267" y="73"/>
                    <a:pt x="66" y="79"/>
                  </a:cubicBezTo>
                  <a:cubicBezTo>
                    <a:pt x="27" y="79"/>
                    <a:pt x="1" y="112"/>
                    <a:pt x="1" y="144"/>
                  </a:cubicBezTo>
                  <a:cubicBezTo>
                    <a:pt x="1" y="177"/>
                    <a:pt x="33" y="209"/>
                    <a:pt x="66" y="209"/>
                  </a:cubicBezTo>
                  <a:cubicBezTo>
                    <a:pt x="274" y="203"/>
                    <a:pt x="501" y="170"/>
                    <a:pt x="728" y="125"/>
                  </a:cubicBezTo>
                  <a:cubicBezTo>
                    <a:pt x="761" y="112"/>
                    <a:pt x="787" y="79"/>
                    <a:pt x="780" y="40"/>
                  </a:cubicBezTo>
                  <a:cubicBezTo>
                    <a:pt x="780" y="18"/>
                    <a:pt x="746" y="0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36;p60">
              <a:extLst>
                <a:ext uri="{FF2B5EF4-FFF2-40B4-BE49-F238E27FC236}">
                  <a16:creationId xmlns:a16="http://schemas.microsoft.com/office/drawing/2014/main" id="{D610495E-6D85-514D-8941-9B3C69F6E797}"/>
                </a:ext>
              </a:extLst>
            </p:cNvPr>
            <p:cNvSpPr/>
            <p:nvPr/>
          </p:nvSpPr>
          <p:spPr>
            <a:xfrm>
              <a:off x="1750475" y="3268300"/>
              <a:ext cx="4900" cy="19500"/>
            </a:xfrm>
            <a:custGeom>
              <a:avLst/>
              <a:gdLst/>
              <a:ahLst/>
              <a:cxnLst/>
              <a:rect l="l" t="t" r="r" b="b"/>
              <a:pathLst>
                <a:path w="196" h="780" extrusionOk="0">
                  <a:moveTo>
                    <a:pt x="65" y="0"/>
                  </a:moveTo>
                  <a:cubicBezTo>
                    <a:pt x="33" y="0"/>
                    <a:pt x="0" y="26"/>
                    <a:pt x="0" y="65"/>
                  </a:cubicBezTo>
                  <a:lnTo>
                    <a:pt x="0" y="163"/>
                  </a:lnTo>
                  <a:cubicBezTo>
                    <a:pt x="0" y="364"/>
                    <a:pt x="20" y="559"/>
                    <a:pt x="59" y="734"/>
                  </a:cubicBezTo>
                  <a:cubicBezTo>
                    <a:pt x="65" y="767"/>
                    <a:pt x="91" y="780"/>
                    <a:pt x="124" y="780"/>
                  </a:cubicBezTo>
                  <a:lnTo>
                    <a:pt x="137" y="780"/>
                  </a:lnTo>
                  <a:cubicBezTo>
                    <a:pt x="169" y="773"/>
                    <a:pt x="195" y="741"/>
                    <a:pt x="189" y="702"/>
                  </a:cubicBezTo>
                  <a:cubicBezTo>
                    <a:pt x="156" y="546"/>
                    <a:pt x="130" y="357"/>
                    <a:pt x="130" y="163"/>
                  </a:cubicBezTo>
                  <a:lnTo>
                    <a:pt x="130" y="65"/>
                  </a:lnTo>
                  <a:cubicBezTo>
                    <a:pt x="130" y="33"/>
                    <a:pt x="10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37;p60">
              <a:extLst>
                <a:ext uri="{FF2B5EF4-FFF2-40B4-BE49-F238E27FC236}">
                  <a16:creationId xmlns:a16="http://schemas.microsoft.com/office/drawing/2014/main" id="{151B66D4-A62B-7049-8088-D79D7F3D6D17}"/>
                </a:ext>
              </a:extLst>
            </p:cNvPr>
            <p:cNvSpPr/>
            <p:nvPr/>
          </p:nvSpPr>
          <p:spPr>
            <a:xfrm>
              <a:off x="1751775" y="3240125"/>
              <a:ext cx="7825" cy="19250"/>
            </a:xfrm>
            <a:custGeom>
              <a:avLst/>
              <a:gdLst/>
              <a:ahLst/>
              <a:cxnLst/>
              <a:rect l="l" t="t" r="r" b="b"/>
              <a:pathLst>
                <a:path w="313" h="770" extrusionOk="0">
                  <a:moveTo>
                    <a:pt x="242" y="0"/>
                  </a:moveTo>
                  <a:cubicBezTo>
                    <a:pt x="223" y="0"/>
                    <a:pt x="198" y="22"/>
                    <a:pt x="182" y="49"/>
                  </a:cubicBezTo>
                  <a:cubicBezTo>
                    <a:pt x="104" y="257"/>
                    <a:pt x="46" y="478"/>
                    <a:pt x="7" y="699"/>
                  </a:cubicBezTo>
                  <a:cubicBezTo>
                    <a:pt x="0" y="731"/>
                    <a:pt x="20" y="770"/>
                    <a:pt x="52" y="770"/>
                  </a:cubicBezTo>
                  <a:lnTo>
                    <a:pt x="59" y="770"/>
                  </a:lnTo>
                  <a:cubicBezTo>
                    <a:pt x="98" y="770"/>
                    <a:pt x="117" y="744"/>
                    <a:pt x="124" y="712"/>
                  </a:cubicBezTo>
                  <a:cubicBezTo>
                    <a:pt x="169" y="504"/>
                    <a:pt x="221" y="289"/>
                    <a:pt x="299" y="88"/>
                  </a:cubicBezTo>
                  <a:cubicBezTo>
                    <a:pt x="312" y="56"/>
                    <a:pt x="286" y="17"/>
                    <a:pt x="254" y="4"/>
                  </a:cubicBezTo>
                  <a:cubicBezTo>
                    <a:pt x="250" y="1"/>
                    <a:pt x="246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38;p60">
              <a:extLst>
                <a:ext uri="{FF2B5EF4-FFF2-40B4-BE49-F238E27FC236}">
                  <a16:creationId xmlns:a16="http://schemas.microsoft.com/office/drawing/2014/main" id="{A14B8CA9-6172-BE49-9A34-EFAB8CCBCBC3}"/>
                </a:ext>
              </a:extLst>
            </p:cNvPr>
            <p:cNvSpPr/>
            <p:nvPr/>
          </p:nvSpPr>
          <p:spPr>
            <a:xfrm>
              <a:off x="1676275" y="3240175"/>
              <a:ext cx="12675" cy="16775"/>
            </a:xfrm>
            <a:custGeom>
              <a:avLst/>
              <a:gdLst/>
              <a:ahLst/>
              <a:cxnLst/>
              <a:rect l="l" t="t" r="r" b="b"/>
              <a:pathLst>
                <a:path w="507" h="671" extrusionOk="0">
                  <a:moveTo>
                    <a:pt x="72" y="0"/>
                  </a:moveTo>
                  <a:cubicBezTo>
                    <a:pt x="64" y="0"/>
                    <a:pt x="55" y="3"/>
                    <a:pt x="46" y="8"/>
                  </a:cubicBezTo>
                  <a:cubicBezTo>
                    <a:pt x="13" y="21"/>
                    <a:pt x="0" y="54"/>
                    <a:pt x="13" y="86"/>
                  </a:cubicBezTo>
                  <a:cubicBezTo>
                    <a:pt x="111" y="307"/>
                    <a:pt x="234" y="502"/>
                    <a:pt x="384" y="658"/>
                  </a:cubicBezTo>
                  <a:cubicBezTo>
                    <a:pt x="403" y="671"/>
                    <a:pt x="416" y="671"/>
                    <a:pt x="436" y="671"/>
                  </a:cubicBezTo>
                  <a:cubicBezTo>
                    <a:pt x="449" y="671"/>
                    <a:pt x="468" y="664"/>
                    <a:pt x="481" y="658"/>
                  </a:cubicBezTo>
                  <a:cubicBezTo>
                    <a:pt x="507" y="632"/>
                    <a:pt x="507" y="593"/>
                    <a:pt x="481" y="567"/>
                  </a:cubicBezTo>
                  <a:cubicBezTo>
                    <a:pt x="332" y="417"/>
                    <a:pt x="215" y="242"/>
                    <a:pt x="124" y="41"/>
                  </a:cubicBezTo>
                  <a:cubicBezTo>
                    <a:pt x="114" y="17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39;p60">
              <a:extLst>
                <a:ext uri="{FF2B5EF4-FFF2-40B4-BE49-F238E27FC236}">
                  <a16:creationId xmlns:a16="http://schemas.microsoft.com/office/drawing/2014/main" id="{743CA1AB-BF49-2F46-A037-CF999689ECEE}"/>
                </a:ext>
              </a:extLst>
            </p:cNvPr>
            <p:cNvSpPr/>
            <p:nvPr/>
          </p:nvSpPr>
          <p:spPr>
            <a:xfrm>
              <a:off x="1672700" y="3211875"/>
              <a:ext cx="4250" cy="19575"/>
            </a:xfrm>
            <a:custGeom>
              <a:avLst/>
              <a:gdLst/>
              <a:ahLst/>
              <a:cxnLst/>
              <a:rect l="l" t="t" r="r" b="b"/>
              <a:pathLst>
                <a:path w="170" h="783" extrusionOk="0">
                  <a:moveTo>
                    <a:pt x="100" y="0"/>
                  </a:moveTo>
                  <a:cubicBezTo>
                    <a:pt x="72" y="0"/>
                    <a:pt x="46" y="22"/>
                    <a:pt x="46" y="49"/>
                  </a:cubicBezTo>
                  <a:cubicBezTo>
                    <a:pt x="20" y="185"/>
                    <a:pt x="1" y="335"/>
                    <a:pt x="1" y="465"/>
                  </a:cubicBezTo>
                  <a:cubicBezTo>
                    <a:pt x="1" y="556"/>
                    <a:pt x="7" y="640"/>
                    <a:pt x="20" y="724"/>
                  </a:cubicBezTo>
                  <a:cubicBezTo>
                    <a:pt x="27" y="757"/>
                    <a:pt x="53" y="783"/>
                    <a:pt x="85" y="783"/>
                  </a:cubicBezTo>
                  <a:lnTo>
                    <a:pt x="91" y="783"/>
                  </a:lnTo>
                  <a:cubicBezTo>
                    <a:pt x="124" y="770"/>
                    <a:pt x="150" y="737"/>
                    <a:pt x="150" y="705"/>
                  </a:cubicBezTo>
                  <a:cubicBezTo>
                    <a:pt x="143" y="627"/>
                    <a:pt x="130" y="543"/>
                    <a:pt x="130" y="465"/>
                  </a:cubicBezTo>
                  <a:cubicBezTo>
                    <a:pt x="124" y="341"/>
                    <a:pt x="130" y="211"/>
                    <a:pt x="163" y="75"/>
                  </a:cubicBezTo>
                  <a:cubicBezTo>
                    <a:pt x="169" y="43"/>
                    <a:pt x="150" y="4"/>
                    <a:pt x="117" y="4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40;p60">
              <a:extLst>
                <a:ext uri="{FF2B5EF4-FFF2-40B4-BE49-F238E27FC236}">
                  <a16:creationId xmlns:a16="http://schemas.microsoft.com/office/drawing/2014/main" id="{100A2441-7BB0-1C48-81B1-0CA93F4EBA89}"/>
                </a:ext>
              </a:extLst>
            </p:cNvPr>
            <p:cNvSpPr/>
            <p:nvPr/>
          </p:nvSpPr>
          <p:spPr>
            <a:xfrm>
              <a:off x="1695100" y="3261025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79" y="0"/>
                  </a:moveTo>
                  <a:cubicBezTo>
                    <a:pt x="53" y="0"/>
                    <a:pt x="28" y="14"/>
                    <a:pt x="14" y="38"/>
                  </a:cubicBezTo>
                  <a:cubicBezTo>
                    <a:pt x="1" y="70"/>
                    <a:pt x="14" y="109"/>
                    <a:pt x="46" y="129"/>
                  </a:cubicBezTo>
                  <a:cubicBezTo>
                    <a:pt x="241" y="226"/>
                    <a:pt x="455" y="291"/>
                    <a:pt x="696" y="324"/>
                  </a:cubicBezTo>
                  <a:lnTo>
                    <a:pt x="709" y="324"/>
                  </a:lnTo>
                  <a:cubicBezTo>
                    <a:pt x="741" y="324"/>
                    <a:pt x="761" y="298"/>
                    <a:pt x="774" y="265"/>
                  </a:cubicBezTo>
                  <a:cubicBezTo>
                    <a:pt x="774" y="220"/>
                    <a:pt x="748" y="187"/>
                    <a:pt x="715" y="187"/>
                  </a:cubicBezTo>
                  <a:cubicBezTo>
                    <a:pt x="488" y="155"/>
                    <a:pt x="287" y="96"/>
                    <a:pt x="105" y="5"/>
                  </a:cubicBezTo>
                  <a:cubicBezTo>
                    <a:pt x="96" y="2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41;p60">
              <a:extLst>
                <a:ext uri="{FF2B5EF4-FFF2-40B4-BE49-F238E27FC236}">
                  <a16:creationId xmlns:a16="http://schemas.microsoft.com/office/drawing/2014/main" id="{48ED61E6-415C-A742-8299-49B097BD5E27}"/>
                </a:ext>
              </a:extLst>
            </p:cNvPr>
            <p:cNvSpPr/>
            <p:nvPr/>
          </p:nvSpPr>
          <p:spPr>
            <a:xfrm>
              <a:off x="1779850" y="3256275"/>
              <a:ext cx="19525" cy="6025"/>
            </a:xfrm>
            <a:custGeom>
              <a:avLst/>
              <a:gdLst/>
              <a:ahLst/>
              <a:cxnLst/>
              <a:rect l="l" t="t" r="r" b="b"/>
              <a:pathLst>
                <a:path w="781" h="241" extrusionOk="0">
                  <a:moveTo>
                    <a:pt x="66" y="1"/>
                  </a:moveTo>
                  <a:cubicBezTo>
                    <a:pt x="33" y="1"/>
                    <a:pt x="1" y="27"/>
                    <a:pt x="1" y="59"/>
                  </a:cubicBezTo>
                  <a:cubicBezTo>
                    <a:pt x="1" y="92"/>
                    <a:pt x="27" y="124"/>
                    <a:pt x="59" y="124"/>
                  </a:cubicBezTo>
                  <a:cubicBezTo>
                    <a:pt x="280" y="143"/>
                    <a:pt x="501" y="182"/>
                    <a:pt x="696" y="241"/>
                  </a:cubicBezTo>
                  <a:lnTo>
                    <a:pt x="709" y="241"/>
                  </a:lnTo>
                  <a:cubicBezTo>
                    <a:pt x="735" y="241"/>
                    <a:pt x="767" y="221"/>
                    <a:pt x="774" y="189"/>
                  </a:cubicBezTo>
                  <a:cubicBezTo>
                    <a:pt x="780" y="176"/>
                    <a:pt x="767" y="130"/>
                    <a:pt x="735" y="124"/>
                  </a:cubicBezTo>
                  <a:cubicBezTo>
                    <a:pt x="533" y="59"/>
                    <a:pt x="306" y="20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42;p60">
              <a:extLst>
                <a:ext uri="{FF2B5EF4-FFF2-40B4-BE49-F238E27FC236}">
                  <a16:creationId xmlns:a16="http://schemas.microsoft.com/office/drawing/2014/main" id="{66F31A06-3ACC-204B-876E-1046208CB868}"/>
                </a:ext>
              </a:extLst>
            </p:cNvPr>
            <p:cNvSpPr/>
            <p:nvPr/>
          </p:nvSpPr>
          <p:spPr>
            <a:xfrm>
              <a:off x="1805500" y="3291400"/>
              <a:ext cx="12050" cy="16850"/>
            </a:xfrm>
            <a:custGeom>
              <a:avLst/>
              <a:gdLst/>
              <a:ahLst/>
              <a:cxnLst/>
              <a:rect l="l" t="t" r="r" b="b"/>
              <a:pathLst>
                <a:path w="482" h="674" extrusionOk="0">
                  <a:moveTo>
                    <a:pt x="402" y="1"/>
                  </a:moveTo>
                  <a:cubicBezTo>
                    <a:pt x="375" y="1"/>
                    <a:pt x="349" y="18"/>
                    <a:pt x="339" y="44"/>
                  </a:cubicBezTo>
                  <a:cubicBezTo>
                    <a:pt x="287" y="245"/>
                    <a:pt x="170" y="427"/>
                    <a:pt x="27" y="570"/>
                  </a:cubicBezTo>
                  <a:cubicBezTo>
                    <a:pt x="1" y="596"/>
                    <a:pt x="1" y="635"/>
                    <a:pt x="27" y="661"/>
                  </a:cubicBezTo>
                  <a:cubicBezTo>
                    <a:pt x="40" y="674"/>
                    <a:pt x="59" y="674"/>
                    <a:pt x="72" y="674"/>
                  </a:cubicBezTo>
                  <a:cubicBezTo>
                    <a:pt x="92" y="674"/>
                    <a:pt x="105" y="667"/>
                    <a:pt x="118" y="661"/>
                  </a:cubicBezTo>
                  <a:cubicBezTo>
                    <a:pt x="293" y="498"/>
                    <a:pt x="410" y="297"/>
                    <a:pt x="482" y="76"/>
                  </a:cubicBezTo>
                  <a:cubicBezTo>
                    <a:pt x="469" y="44"/>
                    <a:pt x="456" y="11"/>
                    <a:pt x="423" y="5"/>
                  </a:cubicBezTo>
                  <a:cubicBezTo>
                    <a:pt x="416" y="2"/>
                    <a:pt x="40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3;p60">
              <a:extLst>
                <a:ext uri="{FF2B5EF4-FFF2-40B4-BE49-F238E27FC236}">
                  <a16:creationId xmlns:a16="http://schemas.microsoft.com/office/drawing/2014/main" id="{A3812F08-49BF-064C-9D3F-26962469889B}"/>
                </a:ext>
              </a:extLst>
            </p:cNvPr>
            <p:cNvSpPr/>
            <p:nvPr/>
          </p:nvSpPr>
          <p:spPr>
            <a:xfrm>
              <a:off x="1806650" y="3265075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75" y="0"/>
                  </a:moveTo>
                  <a:cubicBezTo>
                    <a:pt x="57" y="0"/>
                    <a:pt x="40" y="8"/>
                    <a:pt x="26" y="25"/>
                  </a:cubicBezTo>
                  <a:cubicBezTo>
                    <a:pt x="0" y="51"/>
                    <a:pt x="0" y="90"/>
                    <a:pt x="33" y="116"/>
                  </a:cubicBezTo>
                  <a:cubicBezTo>
                    <a:pt x="189" y="253"/>
                    <a:pt x="293" y="428"/>
                    <a:pt x="325" y="642"/>
                  </a:cubicBezTo>
                  <a:cubicBezTo>
                    <a:pt x="338" y="675"/>
                    <a:pt x="358" y="701"/>
                    <a:pt x="390" y="701"/>
                  </a:cubicBezTo>
                  <a:lnTo>
                    <a:pt x="397" y="701"/>
                  </a:lnTo>
                  <a:cubicBezTo>
                    <a:pt x="436" y="688"/>
                    <a:pt x="455" y="655"/>
                    <a:pt x="455" y="623"/>
                  </a:cubicBezTo>
                  <a:cubicBezTo>
                    <a:pt x="410" y="382"/>
                    <a:pt x="293" y="168"/>
                    <a:pt x="117" y="19"/>
                  </a:cubicBezTo>
                  <a:cubicBezTo>
                    <a:pt x="105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44;p60">
              <a:extLst>
                <a:ext uri="{FF2B5EF4-FFF2-40B4-BE49-F238E27FC236}">
                  <a16:creationId xmlns:a16="http://schemas.microsoft.com/office/drawing/2014/main" id="{10079A72-2346-B14D-803A-ADA8FE9433DD}"/>
                </a:ext>
              </a:extLst>
            </p:cNvPr>
            <p:cNvSpPr/>
            <p:nvPr/>
          </p:nvSpPr>
          <p:spPr>
            <a:xfrm>
              <a:off x="1802100" y="3183450"/>
              <a:ext cx="18850" cy="9375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684" y="0"/>
                  </a:moveTo>
                  <a:cubicBezTo>
                    <a:pt x="677" y="0"/>
                    <a:pt x="670" y="1"/>
                    <a:pt x="663" y="4"/>
                  </a:cubicBezTo>
                  <a:cubicBezTo>
                    <a:pt x="442" y="76"/>
                    <a:pt x="241" y="153"/>
                    <a:pt x="46" y="251"/>
                  </a:cubicBezTo>
                  <a:cubicBezTo>
                    <a:pt x="14" y="270"/>
                    <a:pt x="1" y="309"/>
                    <a:pt x="14" y="342"/>
                  </a:cubicBezTo>
                  <a:cubicBezTo>
                    <a:pt x="20" y="368"/>
                    <a:pt x="46" y="374"/>
                    <a:pt x="72" y="374"/>
                  </a:cubicBezTo>
                  <a:cubicBezTo>
                    <a:pt x="79" y="374"/>
                    <a:pt x="85" y="374"/>
                    <a:pt x="105" y="368"/>
                  </a:cubicBezTo>
                  <a:cubicBezTo>
                    <a:pt x="293" y="270"/>
                    <a:pt x="494" y="186"/>
                    <a:pt x="702" y="121"/>
                  </a:cubicBezTo>
                  <a:cubicBezTo>
                    <a:pt x="734" y="114"/>
                    <a:pt x="754" y="76"/>
                    <a:pt x="747" y="43"/>
                  </a:cubicBezTo>
                  <a:cubicBezTo>
                    <a:pt x="732" y="18"/>
                    <a:pt x="709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45;p60">
              <a:extLst>
                <a:ext uri="{FF2B5EF4-FFF2-40B4-BE49-F238E27FC236}">
                  <a16:creationId xmlns:a16="http://schemas.microsoft.com/office/drawing/2014/main" id="{EC4655CE-6D1F-B14A-89F6-8068FA4BA160}"/>
                </a:ext>
              </a:extLst>
            </p:cNvPr>
            <p:cNvSpPr/>
            <p:nvPr/>
          </p:nvSpPr>
          <p:spPr>
            <a:xfrm>
              <a:off x="1761200" y="3215150"/>
              <a:ext cx="12850" cy="17125"/>
            </a:xfrm>
            <a:custGeom>
              <a:avLst/>
              <a:gdLst/>
              <a:ahLst/>
              <a:cxnLst/>
              <a:rect l="l" t="t" r="r" b="b"/>
              <a:pathLst>
                <a:path w="514" h="685" extrusionOk="0">
                  <a:moveTo>
                    <a:pt x="440" y="1"/>
                  </a:moveTo>
                  <a:cubicBezTo>
                    <a:pt x="419" y="1"/>
                    <a:pt x="399" y="10"/>
                    <a:pt x="383" y="22"/>
                  </a:cubicBezTo>
                  <a:cubicBezTo>
                    <a:pt x="247" y="197"/>
                    <a:pt x="123" y="392"/>
                    <a:pt x="19" y="580"/>
                  </a:cubicBezTo>
                  <a:cubicBezTo>
                    <a:pt x="0" y="613"/>
                    <a:pt x="13" y="658"/>
                    <a:pt x="45" y="671"/>
                  </a:cubicBezTo>
                  <a:cubicBezTo>
                    <a:pt x="52" y="684"/>
                    <a:pt x="58" y="684"/>
                    <a:pt x="78" y="684"/>
                  </a:cubicBezTo>
                  <a:cubicBezTo>
                    <a:pt x="97" y="684"/>
                    <a:pt x="123" y="665"/>
                    <a:pt x="130" y="652"/>
                  </a:cubicBezTo>
                  <a:cubicBezTo>
                    <a:pt x="240" y="464"/>
                    <a:pt x="351" y="275"/>
                    <a:pt x="487" y="106"/>
                  </a:cubicBezTo>
                  <a:cubicBezTo>
                    <a:pt x="513" y="80"/>
                    <a:pt x="507" y="41"/>
                    <a:pt x="481" y="15"/>
                  </a:cubicBezTo>
                  <a:cubicBezTo>
                    <a:pt x="468" y="5"/>
                    <a:pt x="454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46;p60">
              <a:extLst>
                <a:ext uri="{FF2B5EF4-FFF2-40B4-BE49-F238E27FC236}">
                  <a16:creationId xmlns:a16="http://schemas.microsoft.com/office/drawing/2014/main" id="{E7D39B7B-67C2-B345-9B92-63A3D8E0E9C5}"/>
                </a:ext>
              </a:extLst>
            </p:cNvPr>
            <p:cNvSpPr/>
            <p:nvPr/>
          </p:nvSpPr>
          <p:spPr>
            <a:xfrm>
              <a:off x="1751450" y="3256600"/>
              <a:ext cx="19500" cy="7500"/>
            </a:xfrm>
            <a:custGeom>
              <a:avLst/>
              <a:gdLst/>
              <a:ahLst/>
              <a:cxnLst/>
              <a:rect l="l" t="t" r="r" b="b"/>
              <a:pathLst>
                <a:path w="780" h="300" extrusionOk="0">
                  <a:moveTo>
                    <a:pt x="702" y="1"/>
                  </a:moveTo>
                  <a:cubicBezTo>
                    <a:pt x="533" y="20"/>
                    <a:pt x="371" y="53"/>
                    <a:pt x="215" y="111"/>
                  </a:cubicBezTo>
                  <a:cubicBezTo>
                    <a:pt x="156" y="130"/>
                    <a:pt x="111" y="150"/>
                    <a:pt x="52" y="169"/>
                  </a:cubicBezTo>
                  <a:cubicBezTo>
                    <a:pt x="20" y="176"/>
                    <a:pt x="0" y="215"/>
                    <a:pt x="13" y="247"/>
                  </a:cubicBezTo>
                  <a:cubicBezTo>
                    <a:pt x="20" y="273"/>
                    <a:pt x="46" y="299"/>
                    <a:pt x="78" y="299"/>
                  </a:cubicBezTo>
                  <a:lnTo>
                    <a:pt x="91" y="299"/>
                  </a:lnTo>
                  <a:cubicBezTo>
                    <a:pt x="150" y="280"/>
                    <a:pt x="208" y="260"/>
                    <a:pt x="260" y="241"/>
                  </a:cubicBezTo>
                  <a:cubicBezTo>
                    <a:pt x="403" y="195"/>
                    <a:pt x="552" y="150"/>
                    <a:pt x="715" y="137"/>
                  </a:cubicBezTo>
                  <a:cubicBezTo>
                    <a:pt x="747" y="130"/>
                    <a:pt x="780" y="98"/>
                    <a:pt x="773" y="66"/>
                  </a:cubicBezTo>
                  <a:cubicBezTo>
                    <a:pt x="767" y="20"/>
                    <a:pt x="734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47;p60">
              <a:extLst>
                <a:ext uri="{FF2B5EF4-FFF2-40B4-BE49-F238E27FC236}">
                  <a16:creationId xmlns:a16="http://schemas.microsoft.com/office/drawing/2014/main" id="{F9974826-178F-C543-AD14-8288F6B5FBFC}"/>
                </a:ext>
              </a:extLst>
            </p:cNvPr>
            <p:cNvSpPr/>
            <p:nvPr/>
          </p:nvSpPr>
          <p:spPr>
            <a:xfrm>
              <a:off x="1778725" y="3195700"/>
              <a:ext cx="16425" cy="13525"/>
            </a:xfrm>
            <a:custGeom>
              <a:avLst/>
              <a:gdLst/>
              <a:ahLst/>
              <a:cxnLst/>
              <a:rect l="l" t="t" r="r" b="b"/>
              <a:pathLst>
                <a:path w="657" h="541" extrusionOk="0">
                  <a:moveTo>
                    <a:pt x="583" y="0"/>
                  </a:moveTo>
                  <a:cubicBezTo>
                    <a:pt x="571" y="0"/>
                    <a:pt x="558" y="5"/>
                    <a:pt x="546" y="14"/>
                  </a:cubicBezTo>
                  <a:cubicBezTo>
                    <a:pt x="358" y="138"/>
                    <a:pt x="176" y="280"/>
                    <a:pt x="26" y="430"/>
                  </a:cubicBezTo>
                  <a:cubicBezTo>
                    <a:pt x="0" y="449"/>
                    <a:pt x="0" y="495"/>
                    <a:pt x="26" y="521"/>
                  </a:cubicBezTo>
                  <a:cubicBezTo>
                    <a:pt x="33" y="540"/>
                    <a:pt x="46" y="540"/>
                    <a:pt x="65" y="540"/>
                  </a:cubicBezTo>
                  <a:cubicBezTo>
                    <a:pt x="78" y="540"/>
                    <a:pt x="98" y="534"/>
                    <a:pt x="111" y="527"/>
                  </a:cubicBezTo>
                  <a:cubicBezTo>
                    <a:pt x="267" y="378"/>
                    <a:pt x="436" y="241"/>
                    <a:pt x="617" y="118"/>
                  </a:cubicBezTo>
                  <a:cubicBezTo>
                    <a:pt x="650" y="105"/>
                    <a:pt x="656" y="60"/>
                    <a:pt x="630" y="34"/>
                  </a:cubicBezTo>
                  <a:cubicBezTo>
                    <a:pt x="622" y="13"/>
                    <a:pt x="604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48;p60">
              <a:extLst>
                <a:ext uri="{FF2B5EF4-FFF2-40B4-BE49-F238E27FC236}">
                  <a16:creationId xmlns:a16="http://schemas.microsoft.com/office/drawing/2014/main" id="{5ECB277A-C236-F948-A22B-9ED8F1C01550}"/>
                </a:ext>
              </a:extLst>
            </p:cNvPr>
            <p:cNvSpPr/>
            <p:nvPr/>
          </p:nvSpPr>
          <p:spPr>
            <a:xfrm>
              <a:off x="1778875" y="3311700"/>
              <a:ext cx="19675" cy="5000"/>
            </a:xfrm>
            <a:custGeom>
              <a:avLst/>
              <a:gdLst/>
              <a:ahLst/>
              <a:cxnLst/>
              <a:rect l="l" t="t" r="r" b="b"/>
              <a:pathLst>
                <a:path w="787" h="200" extrusionOk="0">
                  <a:moveTo>
                    <a:pt x="710" y="1"/>
                  </a:moveTo>
                  <a:cubicBezTo>
                    <a:pt x="703" y="1"/>
                    <a:pt x="696" y="2"/>
                    <a:pt x="689" y="5"/>
                  </a:cubicBezTo>
                  <a:cubicBezTo>
                    <a:pt x="650" y="18"/>
                    <a:pt x="605" y="37"/>
                    <a:pt x="559" y="44"/>
                  </a:cubicBezTo>
                  <a:cubicBezTo>
                    <a:pt x="475" y="64"/>
                    <a:pt x="390" y="74"/>
                    <a:pt x="307" y="74"/>
                  </a:cubicBezTo>
                  <a:cubicBezTo>
                    <a:pt x="231" y="74"/>
                    <a:pt x="157" y="66"/>
                    <a:pt x="85" y="50"/>
                  </a:cubicBezTo>
                  <a:cubicBezTo>
                    <a:pt x="81" y="49"/>
                    <a:pt x="77" y="49"/>
                    <a:pt x="73" y="49"/>
                  </a:cubicBezTo>
                  <a:cubicBezTo>
                    <a:pt x="39" y="49"/>
                    <a:pt x="7" y="73"/>
                    <a:pt x="7" y="102"/>
                  </a:cubicBezTo>
                  <a:cubicBezTo>
                    <a:pt x="1" y="135"/>
                    <a:pt x="27" y="174"/>
                    <a:pt x="59" y="174"/>
                  </a:cubicBezTo>
                  <a:cubicBezTo>
                    <a:pt x="137" y="187"/>
                    <a:pt x="209" y="200"/>
                    <a:pt x="293" y="200"/>
                  </a:cubicBezTo>
                  <a:cubicBezTo>
                    <a:pt x="391" y="200"/>
                    <a:pt x="494" y="187"/>
                    <a:pt x="592" y="167"/>
                  </a:cubicBezTo>
                  <a:cubicBezTo>
                    <a:pt x="644" y="154"/>
                    <a:pt x="689" y="141"/>
                    <a:pt x="741" y="122"/>
                  </a:cubicBezTo>
                  <a:cubicBezTo>
                    <a:pt x="774" y="109"/>
                    <a:pt x="787" y="76"/>
                    <a:pt x="780" y="44"/>
                  </a:cubicBezTo>
                  <a:cubicBezTo>
                    <a:pt x="760" y="18"/>
                    <a:pt x="735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449;p60">
              <a:extLst>
                <a:ext uri="{FF2B5EF4-FFF2-40B4-BE49-F238E27FC236}">
                  <a16:creationId xmlns:a16="http://schemas.microsoft.com/office/drawing/2014/main" id="{A90FD940-479F-324D-9E9E-662AB66A54EC}"/>
                </a:ext>
              </a:extLst>
            </p:cNvPr>
            <p:cNvSpPr/>
            <p:nvPr/>
          </p:nvSpPr>
          <p:spPr>
            <a:xfrm>
              <a:off x="1695925" y="3175875"/>
              <a:ext cx="11375" cy="6225"/>
            </a:xfrm>
            <a:custGeom>
              <a:avLst/>
              <a:gdLst/>
              <a:ahLst/>
              <a:cxnLst/>
              <a:rect l="l" t="t" r="r" b="b"/>
              <a:pathLst>
                <a:path w="455" h="249" extrusionOk="0">
                  <a:moveTo>
                    <a:pt x="376" y="1"/>
                  </a:moveTo>
                  <a:cubicBezTo>
                    <a:pt x="372" y="1"/>
                    <a:pt x="368" y="1"/>
                    <a:pt x="364" y="2"/>
                  </a:cubicBezTo>
                  <a:cubicBezTo>
                    <a:pt x="247" y="28"/>
                    <a:pt x="143" y="67"/>
                    <a:pt x="39" y="119"/>
                  </a:cubicBezTo>
                  <a:cubicBezTo>
                    <a:pt x="7" y="132"/>
                    <a:pt x="0" y="177"/>
                    <a:pt x="13" y="203"/>
                  </a:cubicBezTo>
                  <a:cubicBezTo>
                    <a:pt x="26" y="229"/>
                    <a:pt x="46" y="249"/>
                    <a:pt x="72" y="249"/>
                  </a:cubicBezTo>
                  <a:cubicBezTo>
                    <a:pt x="78" y="249"/>
                    <a:pt x="91" y="249"/>
                    <a:pt x="104" y="236"/>
                  </a:cubicBezTo>
                  <a:cubicBezTo>
                    <a:pt x="195" y="190"/>
                    <a:pt x="292" y="158"/>
                    <a:pt x="396" y="132"/>
                  </a:cubicBezTo>
                  <a:cubicBezTo>
                    <a:pt x="429" y="125"/>
                    <a:pt x="455" y="93"/>
                    <a:pt x="442" y="54"/>
                  </a:cubicBezTo>
                  <a:cubicBezTo>
                    <a:pt x="436" y="25"/>
                    <a:pt x="409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450;p60">
              <a:extLst>
                <a:ext uri="{FF2B5EF4-FFF2-40B4-BE49-F238E27FC236}">
                  <a16:creationId xmlns:a16="http://schemas.microsoft.com/office/drawing/2014/main" id="{86BA2C08-88FD-8E4D-ABC9-E9407C45423B}"/>
                </a:ext>
              </a:extLst>
            </p:cNvPr>
            <p:cNvSpPr/>
            <p:nvPr/>
          </p:nvSpPr>
          <p:spPr>
            <a:xfrm>
              <a:off x="1704025" y="3059175"/>
              <a:ext cx="137400" cy="137875"/>
            </a:xfrm>
            <a:custGeom>
              <a:avLst/>
              <a:gdLst/>
              <a:ahLst/>
              <a:cxnLst/>
              <a:rect l="l" t="t" r="r" b="b"/>
              <a:pathLst>
                <a:path w="5496" h="5515" extrusionOk="0">
                  <a:moveTo>
                    <a:pt x="2306" y="143"/>
                  </a:moveTo>
                  <a:cubicBezTo>
                    <a:pt x="2547" y="143"/>
                    <a:pt x="2742" y="526"/>
                    <a:pt x="2833" y="786"/>
                  </a:cubicBezTo>
                  <a:cubicBezTo>
                    <a:pt x="2865" y="871"/>
                    <a:pt x="2885" y="962"/>
                    <a:pt x="2904" y="1052"/>
                  </a:cubicBezTo>
                  <a:lnTo>
                    <a:pt x="2904" y="1072"/>
                  </a:lnTo>
                  <a:cubicBezTo>
                    <a:pt x="2936" y="1358"/>
                    <a:pt x="2897" y="1650"/>
                    <a:pt x="2774" y="1910"/>
                  </a:cubicBezTo>
                  <a:cubicBezTo>
                    <a:pt x="2761" y="1942"/>
                    <a:pt x="2774" y="1981"/>
                    <a:pt x="2807" y="2001"/>
                  </a:cubicBezTo>
                  <a:cubicBezTo>
                    <a:pt x="2820" y="2001"/>
                    <a:pt x="2826" y="2007"/>
                    <a:pt x="2833" y="2007"/>
                  </a:cubicBezTo>
                  <a:cubicBezTo>
                    <a:pt x="2859" y="2007"/>
                    <a:pt x="2885" y="1994"/>
                    <a:pt x="2891" y="1968"/>
                  </a:cubicBezTo>
                  <a:cubicBezTo>
                    <a:pt x="3014" y="1702"/>
                    <a:pt x="3066" y="1397"/>
                    <a:pt x="3034" y="1104"/>
                  </a:cubicBezTo>
                  <a:cubicBezTo>
                    <a:pt x="3261" y="1033"/>
                    <a:pt x="3748" y="676"/>
                    <a:pt x="4157" y="676"/>
                  </a:cubicBezTo>
                  <a:cubicBezTo>
                    <a:pt x="4222" y="676"/>
                    <a:pt x="4281" y="682"/>
                    <a:pt x="4333" y="702"/>
                  </a:cubicBezTo>
                  <a:cubicBezTo>
                    <a:pt x="4580" y="780"/>
                    <a:pt x="4489" y="1039"/>
                    <a:pt x="4385" y="1202"/>
                  </a:cubicBezTo>
                  <a:cubicBezTo>
                    <a:pt x="4359" y="1234"/>
                    <a:pt x="4352" y="1247"/>
                    <a:pt x="4365" y="1247"/>
                  </a:cubicBezTo>
                  <a:cubicBezTo>
                    <a:pt x="4378" y="1247"/>
                    <a:pt x="4398" y="1234"/>
                    <a:pt x="4430" y="1234"/>
                  </a:cubicBezTo>
                  <a:lnTo>
                    <a:pt x="4482" y="1234"/>
                  </a:lnTo>
                  <a:cubicBezTo>
                    <a:pt x="4813" y="1234"/>
                    <a:pt x="4930" y="1488"/>
                    <a:pt x="4677" y="1832"/>
                  </a:cubicBezTo>
                  <a:cubicBezTo>
                    <a:pt x="4670" y="1838"/>
                    <a:pt x="4670" y="1845"/>
                    <a:pt x="4683" y="1845"/>
                  </a:cubicBezTo>
                  <a:cubicBezTo>
                    <a:pt x="4703" y="1845"/>
                    <a:pt x="4735" y="1838"/>
                    <a:pt x="4774" y="1838"/>
                  </a:cubicBezTo>
                  <a:lnTo>
                    <a:pt x="4800" y="1838"/>
                  </a:lnTo>
                  <a:cubicBezTo>
                    <a:pt x="4937" y="1838"/>
                    <a:pt x="5080" y="1929"/>
                    <a:pt x="5093" y="2092"/>
                  </a:cubicBezTo>
                  <a:cubicBezTo>
                    <a:pt x="5099" y="2241"/>
                    <a:pt x="5034" y="2325"/>
                    <a:pt x="4976" y="2416"/>
                  </a:cubicBezTo>
                  <a:cubicBezTo>
                    <a:pt x="4956" y="2449"/>
                    <a:pt x="5008" y="2436"/>
                    <a:pt x="5080" y="2449"/>
                  </a:cubicBezTo>
                  <a:cubicBezTo>
                    <a:pt x="5132" y="2455"/>
                    <a:pt x="5177" y="2468"/>
                    <a:pt x="5216" y="2494"/>
                  </a:cubicBezTo>
                  <a:cubicBezTo>
                    <a:pt x="5469" y="2663"/>
                    <a:pt x="5463" y="3228"/>
                    <a:pt x="4528" y="3787"/>
                  </a:cubicBezTo>
                  <a:cubicBezTo>
                    <a:pt x="4164" y="4007"/>
                    <a:pt x="3690" y="4170"/>
                    <a:pt x="3248" y="4170"/>
                  </a:cubicBezTo>
                  <a:lnTo>
                    <a:pt x="3164" y="4170"/>
                  </a:lnTo>
                  <a:cubicBezTo>
                    <a:pt x="3118" y="4170"/>
                    <a:pt x="3066" y="4157"/>
                    <a:pt x="3008" y="4150"/>
                  </a:cubicBezTo>
                  <a:cubicBezTo>
                    <a:pt x="2975" y="4144"/>
                    <a:pt x="2943" y="4144"/>
                    <a:pt x="2923" y="4137"/>
                  </a:cubicBezTo>
                  <a:cubicBezTo>
                    <a:pt x="2891" y="4124"/>
                    <a:pt x="2865" y="4124"/>
                    <a:pt x="2833" y="4118"/>
                  </a:cubicBezTo>
                  <a:cubicBezTo>
                    <a:pt x="2826" y="4118"/>
                    <a:pt x="2826" y="4118"/>
                    <a:pt x="2820" y="4111"/>
                  </a:cubicBezTo>
                  <a:cubicBezTo>
                    <a:pt x="2794" y="4105"/>
                    <a:pt x="2768" y="4105"/>
                    <a:pt x="2755" y="4092"/>
                  </a:cubicBezTo>
                  <a:cubicBezTo>
                    <a:pt x="2742" y="4092"/>
                    <a:pt x="2729" y="4085"/>
                    <a:pt x="2716" y="4085"/>
                  </a:cubicBezTo>
                  <a:cubicBezTo>
                    <a:pt x="2703" y="4079"/>
                    <a:pt x="2683" y="4079"/>
                    <a:pt x="2670" y="4072"/>
                  </a:cubicBezTo>
                  <a:cubicBezTo>
                    <a:pt x="2644" y="4059"/>
                    <a:pt x="2631" y="4053"/>
                    <a:pt x="2605" y="4046"/>
                  </a:cubicBezTo>
                  <a:lnTo>
                    <a:pt x="2599" y="4046"/>
                  </a:lnTo>
                  <a:cubicBezTo>
                    <a:pt x="2573" y="4040"/>
                    <a:pt x="2540" y="4020"/>
                    <a:pt x="2514" y="4007"/>
                  </a:cubicBezTo>
                  <a:cubicBezTo>
                    <a:pt x="2495" y="3988"/>
                    <a:pt x="2469" y="3981"/>
                    <a:pt x="2443" y="3962"/>
                  </a:cubicBezTo>
                  <a:lnTo>
                    <a:pt x="2371" y="3916"/>
                  </a:lnTo>
                  <a:cubicBezTo>
                    <a:pt x="2365" y="3916"/>
                    <a:pt x="2365" y="3910"/>
                    <a:pt x="2352" y="3910"/>
                  </a:cubicBezTo>
                  <a:cubicBezTo>
                    <a:pt x="2339" y="3897"/>
                    <a:pt x="2332" y="3891"/>
                    <a:pt x="2313" y="3878"/>
                  </a:cubicBezTo>
                  <a:cubicBezTo>
                    <a:pt x="1988" y="3624"/>
                    <a:pt x="1787" y="3202"/>
                    <a:pt x="1754" y="2786"/>
                  </a:cubicBezTo>
                  <a:cubicBezTo>
                    <a:pt x="1741" y="2644"/>
                    <a:pt x="1761" y="2501"/>
                    <a:pt x="1793" y="2358"/>
                  </a:cubicBezTo>
                  <a:cubicBezTo>
                    <a:pt x="1800" y="2319"/>
                    <a:pt x="1819" y="2273"/>
                    <a:pt x="1826" y="2234"/>
                  </a:cubicBezTo>
                  <a:cubicBezTo>
                    <a:pt x="1878" y="2137"/>
                    <a:pt x="1910" y="2040"/>
                    <a:pt x="1943" y="1942"/>
                  </a:cubicBezTo>
                  <a:cubicBezTo>
                    <a:pt x="2014" y="1734"/>
                    <a:pt x="2079" y="1520"/>
                    <a:pt x="2092" y="1312"/>
                  </a:cubicBezTo>
                  <a:cubicBezTo>
                    <a:pt x="2118" y="994"/>
                    <a:pt x="1910" y="286"/>
                    <a:pt x="2209" y="156"/>
                  </a:cubicBezTo>
                  <a:cubicBezTo>
                    <a:pt x="2242" y="143"/>
                    <a:pt x="2274" y="143"/>
                    <a:pt x="2306" y="143"/>
                  </a:cubicBezTo>
                  <a:close/>
                  <a:moveTo>
                    <a:pt x="1690" y="2351"/>
                  </a:moveTo>
                  <a:cubicBezTo>
                    <a:pt x="1644" y="2514"/>
                    <a:pt x="1638" y="2657"/>
                    <a:pt x="1644" y="2786"/>
                  </a:cubicBezTo>
                  <a:cubicBezTo>
                    <a:pt x="1683" y="3241"/>
                    <a:pt x="1904" y="3696"/>
                    <a:pt x="2255" y="3968"/>
                  </a:cubicBezTo>
                  <a:cubicBezTo>
                    <a:pt x="2469" y="4137"/>
                    <a:pt x="2729" y="4241"/>
                    <a:pt x="3008" y="4274"/>
                  </a:cubicBezTo>
                  <a:lnTo>
                    <a:pt x="3021" y="4274"/>
                  </a:lnTo>
                  <a:cubicBezTo>
                    <a:pt x="2742" y="4696"/>
                    <a:pt x="2352" y="5332"/>
                    <a:pt x="1819" y="5384"/>
                  </a:cubicBezTo>
                  <a:lnTo>
                    <a:pt x="1741" y="5384"/>
                  </a:lnTo>
                  <a:cubicBezTo>
                    <a:pt x="1280" y="5384"/>
                    <a:pt x="956" y="4949"/>
                    <a:pt x="728" y="4592"/>
                  </a:cubicBezTo>
                  <a:cubicBezTo>
                    <a:pt x="391" y="4066"/>
                    <a:pt x="1" y="3137"/>
                    <a:pt x="430" y="2689"/>
                  </a:cubicBezTo>
                  <a:cubicBezTo>
                    <a:pt x="436" y="2683"/>
                    <a:pt x="436" y="2676"/>
                    <a:pt x="443" y="2676"/>
                  </a:cubicBezTo>
                  <a:cubicBezTo>
                    <a:pt x="715" y="2390"/>
                    <a:pt x="1183" y="2351"/>
                    <a:pt x="1605" y="2351"/>
                  </a:cubicBezTo>
                  <a:close/>
                  <a:moveTo>
                    <a:pt x="2294" y="0"/>
                  </a:moveTo>
                  <a:cubicBezTo>
                    <a:pt x="2248" y="0"/>
                    <a:pt x="2196" y="13"/>
                    <a:pt x="2151" y="33"/>
                  </a:cubicBezTo>
                  <a:cubicBezTo>
                    <a:pt x="1852" y="156"/>
                    <a:pt x="1891" y="604"/>
                    <a:pt x="1930" y="962"/>
                  </a:cubicBezTo>
                  <a:cubicBezTo>
                    <a:pt x="1949" y="1091"/>
                    <a:pt x="1956" y="1215"/>
                    <a:pt x="1956" y="1293"/>
                  </a:cubicBezTo>
                  <a:cubicBezTo>
                    <a:pt x="1936" y="1494"/>
                    <a:pt x="1865" y="1708"/>
                    <a:pt x="1806" y="1903"/>
                  </a:cubicBezTo>
                  <a:cubicBezTo>
                    <a:pt x="1774" y="2007"/>
                    <a:pt x="1735" y="2111"/>
                    <a:pt x="1703" y="2228"/>
                  </a:cubicBezTo>
                  <a:lnTo>
                    <a:pt x="1592" y="2228"/>
                  </a:lnTo>
                  <a:cubicBezTo>
                    <a:pt x="1170" y="2228"/>
                    <a:pt x="650" y="2267"/>
                    <a:pt x="339" y="2592"/>
                  </a:cubicBezTo>
                  <a:lnTo>
                    <a:pt x="332" y="2598"/>
                  </a:lnTo>
                  <a:cubicBezTo>
                    <a:pt x="332" y="2611"/>
                    <a:pt x="326" y="2611"/>
                    <a:pt x="326" y="2611"/>
                  </a:cubicBezTo>
                  <a:cubicBezTo>
                    <a:pt x="105" y="2838"/>
                    <a:pt x="40" y="3196"/>
                    <a:pt x="150" y="3650"/>
                  </a:cubicBezTo>
                  <a:cubicBezTo>
                    <a:pt x="267" y="4092"/>
                    <a:pt x="514" y="4507"/>
                    <a:pt x="605" y="4663"/>
                  </a:cubicBezTo>
                  <a:cubicBezTo>
                    <a:pt x="858" y="5060"/>
                    <a:pt x="1215" y="5514"/>
                    <a:pt x="1728" y="5514"/>
                  </a:cubicBezTo>
                  <a:cubicBezTo>
                    <a:pt x="1761" y="5514"/>
                    <a:pt x="1787" y="5514"/>
                    <a:pt x="1819" y="5508"/>
                  </a:cubicBezTo>
                  <a:cubicBezTo>
                    <a:pt x="2397" y="5462"/>
                    <a:pt x="2787" y="4865"/>
                    <a:pt x="3066" y="4430"/>
                  </a:cubicBezTo>
                  <a:cubicBezTo>
                    <a:pt x="3099" y="4378"/>
                    <a:pt x="3125" y="4339"/>
                    <a:pt x="3157" y="4300"/>
                  </a:cubicBezTo>
                  <a:lnTo>
                    <a:pt x="3255" y="4300"/>
                  </a:lnTo>
                  <a:cubicBezTo>
                    <a:pt x="3696" y="4300"/>
                    <a:pt x="4183" y="4150"/>
                    <a:pt x="4606" y="3897"/>
                  </a:cubicBezTo>
                  <a:cubicBezTo>
                    <a:pt x="5365" y="3442"/>
                    <a:pt x="5489" y="3014"/>
                    <a:pt x="5489" y="2806"/>
                  </a:cubicBezTo>
                  <a:cubicBezTo>
                    <a:pt x="5495" y="2624"/>
                    <a:pt x="5424" y="2481"/>
                    <a:pt x="5294" y="2390"/>
                  </a:cubicBezTo>
                  <a:cubicBezTo>
                    <a:pt x="5261" y="2364"/>
                    <a:pt x="5216" y="2351"/>
                    <a:pt x="5171" y="2332"/>
                  </a:cubicBezTo>
                  <a:cubicBezTo>
                    <a:pt x="5203" y="2267"/>
                    <a:pt x="5216" y="2189"/>
                    <a:pt x="5216" y="2079"/>
                  </a:cubicBezTo>
                  <a:cubicBezTo>
                    <a:pt x="5203" y="1903"/>
                    <a:pt x="5073" y="1754"/>
                    <a:pt x="4891" y="1715"/>
                  </a:cubicBezTo>
                  <a:cubicBezTo>
                    <a:pt x="4976" y="1527"/>
                    <a:pt x="4943" y="1390"/>
                    <a:pt x="4904" y="1325"/>
                  </a:cubicBezTo>
                  <a:cubicBezTo>
                    <a:pt x="4846" y="1215"/>
                    <a:pt x="4729" y="1137"/>
                    <a:pt x="4580" y="1117"/>
                  </a:cubicBezTo>
                  <a:cubicBezTo>
                    <a:pt x="4619" y="1026"/>
                    <a:pt x="4644" y="910"/>
                    <a:pt x="4599" y="799"/>
                  </a:cubicBezTo>
                  <a:cubicBezTo>
                    <a:pt x="4580" y="728"/>
                    <a:pt x="4521" y="630"/>
                    <a:pt x="4372" y="578"/>
                  </a:cubicBezTo>
                  <a:cubicBezTo>
                    <a:pt x="4307" y="552"/>
                    <a:pt x="4229" y="546"/>
                    <a:pt x="4144" y="546"/>
                  </a:cubicBezTo>
                  <a:cubicBezTo>
                    <a:pt x="3839" y="546"/>
                    <a:pt x="3508" y="715"/>
                    <a:pt x="3248" y="858"/>
                  </a:cubicBezTo>
                  <a:cubicBezTo>
                    <a:pt x="3170" y="897"/>
                    <a:pt x="3079" y="942"/>
                    <a:pt x="3008" y="968"/>
                  </a:cubicBezTo>
                  <a:cubicBezTo>
                    <a:pt x="2995" y="890"/>
                    <a:pt x="2969" y="806"/>
                    <a:pt x="2943" y="734"/>
                  </a:cubicBezTo>
                  <a:cubicBezTo>
                    <a:pt x="2904" y="611"/>
                    <a:pt x="2683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451;p60">
              <a:extLst>
                <a:ext uri="{FF2B5EF4-FFF2-40B4-BE49-F238E27FC236}">
                  <a16:creationId xmlns:a16="http://schemas.microsoft.com/office/drawing/2014/main" id="{8496F0EA-2B5D-A949-9A72-40C6537DA953}"/>
                </a:ext>
              </a:extLst>
            </p:cNvPr>
            <p:cNvSpPr/>
            <p:nvPr/>
          </p:nvSpPr>
          <p:spPr>
            <a:xfrm>
              <a:off x="1837500" y="3187925"/>
              <a:ext cx="93225" cy="187400"/>
            </a:xfrm>
            <a:custGeom>
              <a:avLst/>
              <a:gdLst/>
              <a:ahLst/>
              <a:cxnLst/>
              <a:rect l="l" t="t" r="r" b="b"/>
              <a:pathLst>
                <a:path w="3729" h="7496" extrusionOk="0">
                  <a:moveTo>
                    <a:pt x="1221" y="0"/>
                  </a:moveTo>
                  <a:cubicBezTo>
                    <a:pt x="1163" y="0"/>
                    <a:pt x="1104" y="20"/>
                    <a:pt x="1059" y="46"/>
                  </a:cubicBezTo>
                  <a:cubicBezTo>
                    <a:pt x="936" y="130"/>
                    <a:pt x="890" y="221"/>
                    <a:pt x="734" y="520"/>
                  </a:cubicBezTo>
                  <a:cubicBezTo>
                    <a:pt x="676" y="637"/>
                    <a:pt x="604" y="786"/>
                    <a:pt x="500" y="981"/>
                  </a:cubicBezTo>
                  <a:lnTo>
                    <a:pt x="423" y="1111"/>
                  </a:lnTo>
                  <a:cubicBezTo>
                    <a:pt x="85" y="1754"/>
                    <a:pt x="0" y="1903"/>
                    <a:pt x="85" y="3079"/>
                  </a:cubicBezTo>
                  <a:cubicBezTo>
                    <a:pt x="176" y="4404"/>
                    <a:pt x="280" y="4456"/>
                    <a:pt x="306" y="4930"/>
                  </a:cubicBezTo>
                  <a:cubicBezTo>
                    <a:pt x="351" y="6196"/>
                    <a:pt x="247" y="6488"/>
                    <a:pt x="585" y="6839"/>
                  </a:cubicBezTo>
                  <a:cubicBezTo>
                    <a:pt x="968" y="7229"/>
                    <a:pt x="1611" y="7495"/>
                    <a:pt x="2170" y="7495"/>
                  </a:cubicBezTo>
                  <a:cubicBezTo>
                    <a:pt x="2709" y="7495"/>
                    <a:pt x="3118" y="7261"/>
                    <a:pt x="3371" y="6839"/>
                  </a:cubicBezTo>
                  <a:cubicBezTo>
                    <a:pt x="3657" y="6281"/>
                    <a:pt x="3728" y="5280"/>
                    <a:pt x="3209" y="4352"/>
                  </a:cubicBezTo>
                  <a:cubicBezTo>
                    <a:pt x="3001" y="3988"/>
                    <a:pt x="2715" y="3741"/>
                    <a:pt x="2449" y="3507"/>
                  </a:cubicBezTo>
                  <a:cubicBezTo>
                    <a:pt x="2046" y="3170"/>
                    <a:pt x="1702" y="2871"/>
                    <a:pt x="1702" y="2241"/>
                  </a:cubicBezTo>
                  <a:cubicBezTo>
                    <a:pt x="1702" y="2059"/>
                    <a:pt x="1734" y="1864"/>
                    <a:pt x="1767" y="1663"/>
                  </a:cubicBezTo>
                  <a:cubicBezTo>
                    <a:pt x="1845" y="1163"/>
                    <a:pt x="1936" y="643"/>
                    <a:pt x="1527" y="182"/>
                  </a:cubicBezTo>
                  <a:cubicBezTo>
                    <a:pt x="1455" y="98"/>
                    <a:pt x="1351" y="0"/>
                    <a:pt x="1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452;p60">
              <a:extLst>
                <a:ext uri="{FF2B5EF4-FFF2-40B4-BE49-F238E27FC236}">
                  <a16:creationId xmlns:a16="http://schemas.microsoft.com/office/drawing/2014/main" id="{25EE444D-45B2-7545-852B-1A3234058737}"/>
                </a:ext>
              </a:extLst>
            </p:cNvPr>
            <p:cNvSpPr/>
            <p:nvPr/>
          </p:nvSpPr>
          <p:spPr>
            <a:xfrm>
              <a:off x="1873775" y="3285375"/>
              <a:ext cx="36000" cy="66400"/>
            </a:xfrm>
            <a:custGeom>
              <a:avLst/>
              <a:gdLst/>
              <a:ahLst/>
              <a:cxnLst/>
              <a:rect l="l" t="t" r="r" b="b"/>
              <a:pathLst>
                <a:path w="1440" h="2656" extrusionOk="0">
                  <a:moveTo>
                    <a:pt x="100" y="0"/>
                  </a:moveTo>
                  <a:cubicBezTo>
                    <a:pt x="33" y="0"/>
                    <a:pt x="0" y="101"/>
                    <a:pt x="69" y="135"/>
                  </a:cubicBezTo>
                  <a:cubicBezTo>
                    <a:pt x="63" y="132"/>
                    <a:pt x="61" y="130"/>
                    <a:pt x="62" y="130"/>
                  </a:cubicBezTo>
                  <a:lnTo>
                    <a:pt x="62" y="130"/>
                  </a:lnTo>
                  <a:cubicBezTo>
                    <a:pt x="69" y="130"/>
                    <a:pt x="647" y="472"/>
                    <a:pt x="913" y="1188"/>
                  </a:cubicBezTo>
                  <a:cubicBezTo>
                    <a:pt x="939" y="1272"/>
                    <a:pt x="985" y="1415"/>
                    <a:pt x="1030" y="1642"/>
                  </a:cubicBezTo>
                  <a:cubicBezTo>
                    <a:pt x="1095" y="2311"/>
                    <a:pt x="1050" y="2214"/>
                    <a:pt x="1063" y="2571"/>
                  </a:cubicBezTo>
                  <a:cubicBezTo>
                    <a:pt x="1063" y="2625"/>
                    <a:pt x="1105" y="2656"/>
                    <a:pt x="1148" y="2656"/>
                  </a:cubicBezTo>
                  <a:cubicBezTo>
                    <a:pt x="1181" y="2656"/>
                    <a:pt x="1214" y="2637"/>
                    <a:pt x="1225" y="2597"/>
                  </a:cubicBezTo>
                  <a:cubicBezTo>
                    <a:pt x="1439" y="1870"/>
                    <a:pt x="1394" y="1162"/>
                    <a:pt x="933" y="558"/>
                  </a:cubicBezTo>
                  <a:cubicBezTo>
                    <a:pt x="907" y="538"/>
                    <a:pt x="887" y="512"/>
                    <a:pt x="868" y="486"/>
                  </a:cubicBezTo>
                  <a:lnTo>
                    <a:pt x="790" y="415"/>
                  </a:lnTo>
                  <a:cubicBezTo>
                    <a:pt x="608" y="226"/>
                    <a:pt x="387" y="84"/>
                    <a:pt x="128" y="6"/>
                  </a:cubicBezTo>
                  <a:cubicBezTo>
                    <a:pt x="118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453;p60">
              <a:extLst>
                <a:ext uri="{FF2B5EF4-FFF2-40B4-BE49-F238E27FC236}">
                  <a16:creationId xmlns:a16="http://schemas.microsoft.com/office/drawing/2014/main" id="{9054BE73-E6F0-F740-A264-2B550BB4E747}"/>
                </a:ext>
              </a:extLst>
            </p:cNvPr>
            <p:cNvSpPr/>
            <p:nvPr/>
          </p:nvSpPr>
          <p:spPr>
            <a:xfrm>
              <a:off x="1836525" y="3186125"/>
              <a:ext cx="92725" cy="178400"/>
            </a:xfrm>
            <a:custGeom>
              <a:avLst/>
              <a:gdLst/>
              <a:ahLst/>
              <a:cxnLst/>
              <a:rect l="l" t="t" r="r" b="b"/>
              <a:pathLst>
                <a:path w="3709" h="7136" extrusionOk="0">
                  <a:moveTo>
                    <a:pt x="1234" y="1"/>
                  </a:moveTo>
                  <a:cubicBezTo>
                    <a:pt x="1169" y="1"/>
                    <a:pt x="1104" y="14"/>
                    <a:pt x="1040" y="59"/>
                  </a:cubicBezTo>
                  <a:cubicBezTo>
                    <a:pt x="903" y="144"/>
                    <a:pt x="851" y="241"/>
                    <a:pt x="695" y="553"/>
                  </a:cubicBezTo>
                  <a:cubicBezTo>
                    <a:pt x="643" y="676"/>
                    <a:pt x="559" y="819"/>
                    <a:pt x="462" y="1014"/>
                  </a:cubicBezTo>
                  <a:cubicBezTo>
                    <a:pt x="436" y="1066"/>
                    <a:pt x="416" y="1105"/>
                    <a:pt x="390" y="1144"/>
                  </a:cubicBezTo>
                  <a:cubicBezTo>
                    <a:pt x="221" y="1462"/>
                    <a:pt x="104" y="1670"/>
                    <a:pt x="59" y="1949"/>
                  </a:cubicBezTo>
                  <a:cubicBezTo>
                    <a:pt x="7" y="2209"/>
                    <a:pt x="0" y="2534"/>
                    <a:pt x="39" y="3144"/>
                  </a:cubicBezTo>
                  <a:cubicBezTo>
                    <a:pt x="59" y="3417"/>
                    <a:pt x="91" y="3683"/>
                    <a:pt x="111" y="3956"/>
                  </a:cubicBezTo>
                  <a:cubicBezTo>
                    <a:pt x="143" y="4268"/>
                    <a:pt x="176" y="4586"/>
                    <a:pt x="195" y="4911"/>
                  </a:cubicBezTo>
                  <a:cubicBezTo>
                    <a:pt x="234" y="4904"/>
                    <a:pt x="273" y="4865"/>
                    <a:pt x="319" y="4852"/>
                  </a:cubicBezTo>
                  <a:lnTo>
                    <a:pt x="319" y="4755"/>
                  </a:lnTo>
                  <a:cubicBezTo>
                    <a:pt x="273" y="4216"/>
                    <a:pt x="208" y="3670"/>
                    <a:pt x="169" y="3131"/>
                  </a:cubicBezTo>
                  <a:cubicBezTo>
                    <a:pt x="78" y="1897"/>
                    <a:pt x="176" y="1819"/>
                    <a:pt x="578" y="1073"/>
                  </a:cubicBezTo>
                  <a:cubicBezTo>
                    <a:pt x="942" y="384"/>
                    <a:pt x="968" y="261"/>
                    <a:pt x="1111" y="163"/>
                  </a:cubicBezTo>
                  <a:cubicBezTo>
                    <a:pt x="1150" y="137"/>
                    <a:pt x="1195" y="124"/>
                    <a:pt x="1234" y="124"/>
                  </a:cubicBezTo>
                  <a:cubicBezTo>
                    <a:pt x="1332" y="124"/>
                    <a:pt x="1423" y="196"/>
                    <a:pt x="1494" y="287"/>
                  </a:cubicBezTo>
                  <a:cubicBezTo>
                    <a:pt x="2040" y="910"/>
                    <a:pt x="1650" y="1651"/>
                    <a:pt x="1650" y="2307"/>
                  </a:cubicBezTo>
                  <a:cubicBezTo>
                    <a:pt x="1650" y="3404"/>
                    <a:pt x="2657" y="3540"/>
                    <a:pt x="3163" y="4456"/>
                  </a:cubicBezTo>
                  <a:cubicBezTo>
                    <a:pt x="3546" y="5138"/>
                    <a:pt x="3702" y="6164"/>
                    <a:pt x="3326" y="6879"/>
                  </a:cubicBezTo>
                  <a:cubicBezTo>
                    <a:pt x="3293" y="6931"/>
                    <a:pt x="3261" y="6983"/>
                    <a:pt x="3228" y="7028"/>
                  </a:cubicBezTo>
                  <a:cubicBezTo>
                    <a:pt x="3209" y="7054"/>
                    <a:pt x="3215" y="7093"/>
                    <a:pt x="3248" y="7119"/>
                  </a:cubicBezTo>
                  <a:cubicBezTo>
                    <a:pt x="3259" y="7130"/>
                    <a:pt x="3273" y="7135"/>
                    <a:pt x="3287" y="7135"/>
                  </a:cubicBezTo>
                  <a:cubicBezTo>
                    <a:pt x="3305" y="7135"/>
                    <a:pt x="3324" y="7127"/>
                    <a:pt x="3339" y="7112"/>
                  </a:cubicBezTo>
                  <a:cubicBezTo>
                    <a:pt x="3378" y="7054"/>
                    <a:pt x="3410" y="6996"/>
                    <a:pt x="3442" y="6944"/>
                  </a:cubicBezTo>
                  <a:cubicBezTo>
                    <a:pt x="3631" y="6573"/>
                    <a:pt x="3709" y="6132"/>
                    <a:pt x="3663" y="5632"/>
                  </a:cubicBezTo>
                  <a:cubicBezTo>
                    <a:pt x="3624" y="5197"/>
                    <a:pt x="3481" y="4748"/>
                    <a:pt x="3280" y="4385"/>
                  </a:cubicBezTo>
                  <a:cubicBezTo>
                    <a:pt x="3072" y="4002"/>
                    <a:pt x="2767" y="3742"/>
                    <a:pt x="2501" y="3521"/>
                  </a:cubicBezTo>
                  <a:cubicBezTo>
                    <a:pt x="2111" y="3190"/>
                    <a:pt x="1780" y="2904"/>
                    <a:pt x="1780" y="2307"/>
                  </a:cubicBezTo>
                  <a:cubicBezTo>
                    <a:pt x="1780" y="2125"/>
                    <a:pt x="1812" y="1943"/>
                    <a:pt x="1845" y="1735"/>
                  </a:cubicBezTo>
                  <a:cubicBezTo>
                    <a:pt x="1923" y="1248"/>
                    <a:pt x="2020" y="689"/>
                    <a:pt x="1592" y="202"/>
                  </a:cubicBezTo>
                  <a:cubicBezTo>
                    <a:pt x="1520" y="111"/>
                    <a:pt x="1397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069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AEA5C0AA-DBB4-22BE-BE24-1ABD0C371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8242" y="276066"/>
            <a:ext cx="4572000" cy="1662300"/>
          </a:xfrm>
        </p:spPr>
        <p:txBody>
          <a:bodyPr/>
          <a:lstStyle/>
          <a:p>
            <a:r>
              <a:rPr lang="zh-TW" altLang="en-US" sz="24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Arial"/>
              </a:rPr>
              <a:t>資料庫全部的部分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7B3FAB-47CA-3DFE-2B07-31866423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338" y="766965"/>
            <a:ext cx="4572000" cy="727800"/>
          </a:xfrm>
        </p:spPr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9FD44C-06F6-E116-9129-D6D58B27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61" y="766965"/>
            <a:ext cx="6906877" cy="38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5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91642875-25CE-811B-3F3E-432075BDB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B74061-512B-AA37-1EF3-A1CBE83A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B64D04-E495-F0D9-F53B-D5C352B7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31" y="777882"/>
            <a:ext cx="4572000" cy="4042425"/>
          </a:xfrm>
          <a:prstGeom prst="rect">
            <a:avLst/>
          </a:prstGeom>
        </p:spPr>
      </p:pic>
      <p:sp>
        <p:nvSpPr>
          <p:cNvPr id="6" name="副標題 1">
            <a:extLst>
              <a:ext uri="{FF2B5EF4-FFF2-40B4-BE49-F238E27FC236}">
                <a16:creationId xmlns:a16="http://schemas.microsoft.com/office/drawing/2014/main" id="{3A4123E9-1D35-152A-7896-4B562F725DAF}"/>
              </a:ext>
            </a:extLst>
          </p:cNvPr>
          <p:cNvSpPr txBox="1">
            <a:spLocks/>
          </p:cNvSpPr>
          <p:nvPr/>
        </p:nvSpPr>
        <p:spPr>
          <a:xfrm>
            <a:off x="2144110" y="283778"/>
            <a:ext cx="4855779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24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Arial"/>
              </a:rPr>
              <a:t>資料庫</a:t>
            </a:r>
            <a:r>
              <a:rPr lang="en-US" altLang="zh-TW" sz="24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Arial"/>
              </a:rPr>
              <a:t>50</a:t>
            </a:r>
            <a:r>
              <a:rPr lang="zh-TW" altLang="en-US" sz="2400" b="1" dirty="0">
                <a:solidFill>
                  <a:schemeClr val="tx1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Arial"/>
              </a:rPr>
              <a:t>嵐（舉例）菜單的部分</a:t>
            </a:r>
          </a:p>
        </p:txBody>
      </p:sp>
    </p:spTree>
    <p:extLst>
      <p:ext uri="{BB962C8B-B14F-4D97-AF65-F5344CB8AC3E}">
        <p14:creationId xmlns:p14="http://schemas.microsoft.com/office/powerpoint/2010/main" val="1681180001"/>
      </p:ext>
    </p:extLst>
  </p:cSld>
  <p:clrMapOvr>
    <a:masterClrMapping/>
  </p:clrMapOvr>
</p:sld>
</file>

<file path=ppt/theme/theme1.xml><?xml version="1.0" encoding="utf-8"?>
<a:theme xmlns:a="http://schemas.openxmlformats.org/drawingml/2006/main" name="Kawaii Lovely Interface MK Plan by Slidesgo">
  <a:themeElements>
    <a:clrScheme name="Simple Light">
      <a:dk1>
        <a:srgbClr val="000000"/>
      </a:dk1>
      <a:lt1>
        <a:srgbClr val="FA4B7E"/>
      </a:lt1>
      <a:dk2>
        <a:srgbClr val="DCA1DB"/>
      </a:dk2>
      <a:lt2>
        <a:srgbClr val="A0DAF8"/>
      </a:lt2>
      <a:accent1>
        <a:srgbClr val="A8ADE4"/>
      </a:accent1>
      <a:accent2>
        <a:srgbClr val="FFF89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418</Words>
  <Application>Microsoft Macintosh PowerPoint</Application>
  <PresentationFormat>如螢幕大小 (16:9)</PresentationFormat>
  <Paragraphs>227</Paragraphs>
  <Slides>30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Athelas</vt:lpstr>
      <vt:lpstr>Arial</vt:lpstr>
      <vt:lpstr>Hannotate SC</vt:lpstr>
      <vt:lpstr>Songti SC</vt:lpstr>
      <vt:lpstr>Nunito ExtraBold</vt:lpstr>
      <vt:lpstr>Bebas Neue</vt:lpstr>
      <vt:lpstr>Montserrat</vt:lpstr>
      <vt:lpstr>Kawaii Lovely Interface MK Plan by Slidesgo</vt:lpstr>
      <vt:lpstr>現在是飲料時間</vt:lpstr>
      <vt:lpstr>Needs Analysis</vt:lpstr>
      <vt:lpstr>WBS</vt:lpstr>
      <vt:lpstr>PowerPoint 簡報</vt:lpstr>
      <vt:lpstr>Task Network</vt:lpstr>
      <vt:lpstr>User Requirement</vt:lpstr>
      <vt:lpstr>飲料店資料庫</vt:lpstr>
      <vt:lpstr>PowerPoint 簡報</vt:lpstr>
      <vt:lpstr>PowerPoint 簡報</vt:lpstr>
      <vt:lpstr>PowerPoint 簡報</vt:lpstr>
      <vt:lpstr>PowerPoint 簡報</vt:lpstr>
      <vt:lpstr>ＵＭＬ圖</vt:lpstr>
      <vt:lpstr>PowerPoint 簡報</vt:lpstr>
      <vt:lpstr>撰寫程式碼遭遇之問題</vt:lpstr>
      <vt:lpstr>PowerPoint 簡報</vt:lpstr>
      <vt:lpstr>PowerPoint 簡報</vt:lpstr>
      <vt:lpstr>Frame 1</vt:lpstr>
      <vt:lpstr>PowerPoint 簡報</vt:lpstr>
      <vt:lpstr>PowerPoint 簡報</vt:lpstr>
      <vt:lpstr>Frame 2</vt:lpstr>
      <vt:lpstr>PowerPoint 簡報</vt:lpstr>
      <vt:lpstr>PowerPoint 簡報</vt:lpstr>
      <vt:lpstr>Frame 3</vt:lpstr>
      <vt:lpstr>PowerPoint 簡報</vt:lpstr>
      <vt:lpstr>PowerPoint 簡報</vt:lpstr>
      <vt:lpstr>Frame 4</vt:lpstr>
      <vt:lpstr>PowerPoint 簡報</vt:lpstr>
      <vt:lpstr>PowerPoint 簡報</vt:lpstr>
      <vt:lpstr>飲料店程式碼跑出來的畫面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KAWAII LOVELY INTERFACE MK PLAN</dc:title>
  <cp:lastModifiedBy>盧 柏瑜</cp:lastModifiedBy>
  <cp:revision>23</cp:revision>
  <dcterms:modified xsi:type="dcterms:W3CDTF">2023-05-06T16:02:46Z</dcterms:modified>
</cp:coreProperties>
</file>